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2" r:id="rId4"/>
    <p:sldMasterId id="214748374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Poppins"/>
      <p:regular r:id="rId32"/>
      <p:bold r:id="rId33"/>
      <p:italic r:id="rId34"/>
      <p:boldItalic r:id="rId35"/>
    </p:embeddedFont>
    <p:embeddedFont>
      <p:font typeface="Poppins Light"/>
      <p:regular r:id="rId36"/>
      <p:bold r:id="rId37"/>
      <p:italic r:id="rId38"/>
      <p:boldItalic r:id="rId39"/>
    </p:embeddedFont>
    <p:embeddedFont>
      <p:font typeface="Poppins SemiBold"/>
      <p:regular r:id="rId40"/>
      <p:bold r:id="rId41"/>
      <p:italic r:id="rId42"/>
      <p:boldItalic r:id="rId43"/>
    </p:embeddedFont>
    <p:embeddedFont>
      <p:font typeface="Poppins ExtraLigh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regular.fntdata"/><Relationship Id="rId42" Type="http://schemas.openxmlformats.org/officeDocument/2006/relationships/font" Target="fonts/PoppinsSemiBold-italic.fntdata"/><Relationship Id="rId41" Type="http://schemas.openxmlformats.org/officeDocument/2006/relationships/font" Target="fonts/PoppinsSemiBold-bold.fntdata"/><Relationship Id="rId44" Type="http://schemas.openxmlformats.org/officeDocument/2006/relationships/font" Target="fonts/PoppinsExtraLight-regular.fntdata"/><Relationship Id="rId43" Type="http://schemas.openxmlformats.org/officeDocument/2006/relationships/font" Target="fonts/PoppinsSemiBold-boldItalic.fntdata"/><Relationship Id="rId46" Type="http://schemas.openxmlformats.org/officeDocument/2006/relationships/font" Target="fonts/PoppinsExtraLight-italic.fntdata"/><Relationship Id="rId45" Type="http://schemas.openxmlformats.org/officeDocument/2006/relationships/font" Target="fonts/PoppinsExtra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7" Type="http://schemas.openxmlformats.org/officeDocument/2006/relationships/font" Target="fonts/PoppinsExtra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Poppins-bold.fntdata"/><Relationship Id="rId32" Type="http://schemas.openxmlformats.org/officeDocument/2006/relationships/font" Target="fonts/Poppins-regular.fntdata"/><Relationship Id="rId35" Type="http://schemas.openxmlformats.org/officeDocument/2006/relationships/font" Target="fonts/Poppins-boldItalic.fntdata"/><Relationship Id="rId34" Type="http://schemas.openxmlformats.org/officeDocument/2006/relationships/font" Target="fonts/Poppins-italic.fntdata"/><Relationship Id="rId37" Type="http://schemas.openxmlformats.org/officeDocument/2006/relationships/font" Target="fonts/PoppinsLight-bold.fntdata"/><Relationship Id="rId36" Type="http://schemas.openxmlformats.org/officeDocument/2006/relationships/font" Target="fonts/PoppinsLight-regular.fntdata"/><Relationship Id="rId39" Type="http://schemas.openxmlformats.org/officeDocument/2006/relationships/font" Target="fonts/PoppinsLight-boldItalic.fntdata"/><Relationship Id="rId38" Type="http://schemas.openxmlformats.org/officeDocument/2006/relationships/font" Target="fonts/PoppinsLight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0277b5ea02_0_1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0277b5ea02_0_1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0277b5ea02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20277b5ea02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include group EP/ESR % of Level 1 here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0277b5ea02_0_1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20277b5ea02_0_1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groups - share aloud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groups - can jot down notes or do breakouts as time permits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0277b5ea02_0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20277b5ea02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0277b5ea02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20277b5ea02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groups - share aloud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groups - can jot down notes or do breakouts as time permits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0277b5ea02_0_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20277b5ea02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20277b5ea02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20277b5ea02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groups - share aloud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groups - can jot down notes or do breakouts as time permits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0277b5ea02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0277b5ea02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20277b5ea02_0_1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20277b5ea02_0_1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groups - share aloud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groups - can jot down notes or do breakouts as time permits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0277b5ea02_0_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0277b5ea02_0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20277b5ea02_0_1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20277b5ea02_0_1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groups - share aloud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groups - can jot down notes or do breakouts as time permits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0277b5ea02_0_1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20277b5ea02_0_1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20277b5ea02_0_9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20277b5ea02_0_9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0277b5ea02_0_1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20277b5ea02_0_1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groups - share aloud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groups - can jot down notes or do breakouts as time permits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20277b5ea02_0_1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20277b5ea02_0_1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0277b5ea02_0_1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20277b5ea02_0_1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1dcd89f3e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1dcd89f3e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1dcd89f3e7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1dcd89f3e7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0277b5ea02_0_1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20277b5ea02_0_1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anonymously ahead of time if possible, to personalize the Level descriptions for the group.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0277b5ea02_0_1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0277b5ea02_0_1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0277b5ea02_0_2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0277b5ea02_0_2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0277b5ea02_0_1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0277b5ea02_0_1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version - refresh memories of participants with quick overview of the 7 Levels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0277b5ea02_0_1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20277b5ea02_0_1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snapshot of your group results here.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0277b5ea02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0277b5ea02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version- go through each Level, especially group descriptors, matching language from pre-questions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0277b5ea02_0_1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20277b5ea02_0_1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groups - share aloud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groups - can jot down notes or do breakouts as time permits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png"/><Relationship Id="rId3" Type="http://schemas.openxmlformats.org/officeDocument/2006/relationships/image" Target="../media/image1.gif"/><Relationship Id="rId4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0.png"/><Relationship Id="rId3" Type="http://schemas.openxmlformats.org/officeDocument/2006/relationships/image" Target="../media/image35.png"/><Relationship Id="rId4" Type="http://schemas.openxmlformats.org/officeDocument/2006/relationships/image" Target="../media/image3.png"/><Relationship Id="rId5" Type="http://schemas.openxmlformats.org/officeDocument/2006/relationships/image" Target="../media/image1.gif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0.png"/><Relationship Id="rId3" Type="http://schemas.openxmlformats.org/officeDocument/2006/relationships/image" Target="../media/image35.png"/><Relationship Id="rId4" Type="http://schemas.openxmlformats.org/officeDocument/2006/relationships/image" Target="../media/image1.gif"/><Relationship Id="rId5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0.png"/><Relationship Id="rId3" Type="http://schemas.openxmlformats.org/officeDocument/2006/relationships/image" Target="../media/image35.png"/><Relationship Id="rId4" Type="http://schemas.openxmlformats.org/officeDocument/2006/relationships/image" Target="../media/image1.gif"/><Relationship Id="rId5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hyperlink" Target="https://www.ipeccoaching.com/" TargetMode="External"/><Relationship Id="rId4" Type="http://schemas.openxmlformats.org/officeDocument/2006/relationships/image" Target="../media/image18.png"/><Relationship Id="rId10" Type="http://schemas.openxmlformats.org/officeDocument/2006/relationships/image" Target="../media/image1.gif"/><Relationship Id="rId9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2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hyperlink" Target="https://www.ipeccoaching.com/" TargetMode="External"/><Relationship Id="rId8" Type="http://schemas.openxmlformats.org/officeDocument/2006/relationships/image" Target="../media/image2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10" Type="http://schemas.openxmlformats.org/officeDocument/2006/relationships/image" Target="../media/image3.png"/><Relationship Id="rId9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hyperlink" Target="https://www.ipeccoaching.com/" TargetMode="External"/><Relationship Id="rId8" Type="http://schemas.openxmlformats.org/officeDocument/2006/relationships/image" Target="../media/image1.gif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3.jpg"/><Relationship Id="rId3" Type="http://schemas.openxmlformats.org/officeDocument/2006/relationships/image" Target="../media/image1.gif"/><Relationship Id="rId4" Type="http://schemas.openxmlformats.org/officeDocument/2006/relationships/image" Target="../media/image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" name="Google Shape;55;p14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4203" y="4888800"/>
            <a:ext cx="18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5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4203" y="4888800"/>
            <a:ext cx="18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6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4203" y="4888800"/>
            <a:ext cx="18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6" name="Google Shape;76;p17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4203" y="4888800"/>
            <a:ext cx="18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results">
  <p:cSld name="TITLE_ONL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2" name="Google Shape;82;p18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4203" y="4888800"/>
            <a:ext cx="18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2010-2023 iPEC. All rights reserved.</a:t>
            </a:r>
            <a:endParaRPr/>
          </a:p>
        </p:txBody>
      </p:sp>
      <p:sp>
        <p:nvSpPr>
          <p:cNvPr id="86" name="Google Shape;86;p18"/>
          <p:cNvSpPr/>
          <p:nvPr>
            <p:ph idx="2" type="pic"/>
          </p:nvPr>
        </p:nvSpPr>
        <p:spPr>
          <a:xfrm>
            <a:off x="1167150" y="1112700"/>
            <a:ext cx="6809700" cy="3550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1388100" y="12060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9pPr>
          </a:lstStyle>
          <a:p/>
        </p:txBody>
      </p:sp>
      <p:sp>
        <p:nvSpPr>
          <p:cNvPr id="89" name="Google Shape;89;p19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9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4203" y="4888800"/>
            <a:ext cx="18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bg>
      <p:bgPr>
        <a:solidFill>
          <a:srgbClr val="00CAD5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1388100" y="12060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CAD5"/>
              </a:buClr>
              <a:buSzPts val="4800"/>
              <a:buNone/>
              <a:defRPr sz="4800">
                <a:solidFill>
                  <a:srgbClr val="00CAD5"/>
                </a:solidFill>
              </a:defRPr>
            </a:lvl9pPr>
          </a:lstStyle>
          <a:p/>
        </p:txBody>
      </p:sp>
      <p:sp>
        <p:nvSpPr>
          <p:cNvPr id="95" name="Google Shape;95;p20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4203" y="4888800"/>
            <a:ext cx="18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1"/>
          <p:cNvSpPr txBox="1"/>
          <p:nvPr>
            <p:ph type="title"/>
          </p:nvPr>
        </p:nvSpPr>
        <p:spPr>
          <a:xfrm>
            <a:off x="265500" y="852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4200"/>
              <a:buNone/>
              <a:defRPr sz="4200">
                <a:solidFill>
                  <a:srgbClr val="0068B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4200"/>
              <a:buNone/>
              <a:defRPr sz="4200">
                <a:solidFill>
                  <a:srgbClr val="0068B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4200"/>
              <a:buNone/>
              <a:defRPr sz="4200">
                <a:solidFill>
                  <a:srgbClr val="0068B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4200"/>
              <a:buNone/>
              <a:defRPr sz="4200">
                <a:solidFill>
                  <a:srgbClr val="0068B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4200"/>
              <a:buNone/>
              <a:defRPr sz="4200">
                <a:solidFill>
                  <a:srgbClr val="0068B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4200"/>
              <a:buNone/>
              <a:defRPr sz="4200">
                <a:solidFill>
                  <a:srgbClr val="0068B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4200"/>
              <a:buNone/>
              <a:defRPr sz="4200">
                <a:solidFill>
                  <a:srgbClr val="0068B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4200"/>
              <a:buNone/>
              <a:defRPr sz="4200">
                <a:solidFill>
                  <a:srgbClr val="0068B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4200"/>
              <a:buNone/>
              <a:defRPr sz="4200">
                <a:solidFill>
                  <a:srgbClr val="0068BF"/>
                </a:solidFill>
              </a:defRPr>
            </a:lvl9pPr>
          </a:lstStyle>
          <a:p/>
        </p:txBody>
      </p:sp>
      <p:sp>
        <p:nvSpPr>
          <p:cNvPr id="102" name="Google Shape;102;p21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1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265500" y="25744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300"/>
              <a:buChar char="●"/>
              <a:defRPr sz="1300">
                <a:solidFill>
                  <a:srgbClr val="0F256A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>
                <a:solidFill>
                  <a:srgbClr val="0F256A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>
                <a:solidFill>
                  <a:srgbClr val="0F256A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●"/>
              <a:defRPr>
                <a:solidFill>
                  <a:srgbClr val="0F256A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>
                <a:solidFill>
                  <a:srgbClr val="0F256A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>
                <a:solidFill>
                  <a:srgbClr val="0F256A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●"/>
              <a:defRPr>
                <a:solidFill>
                  <a:srgbClr val="0F256A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>
                <a:solidFill>
                  <a:srgbClr val="0F256A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>
                <a:solidFill>
                  <a:srgbClr val="0F256A"/>
                </a:solidFill>
              </a:defRPr>
            </a:lvl9pPr>
          </a:lstStyle>
          <a:p/>
        </p:txBody>
      </p:sp>
      <p:sp>
        <p:nvSpPr>
          <p:cNvPr id="107" name="Google Shape;107;p21"/>
          <p:cNvSpPr/>
          <p:nvPr/>
        </p:nvSpPr>
        <p:spPr>
          <a:xfrm flipH="1" rot="5400000">
            <a:off x="4091213" y="4189387"/>
            <a:ext cx="954000" cy="954000"/>
          </a:xfrm>
          <a:prstGeom prst="chord">
            <a:avLst>
              <a:gd fmla="val 5339667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2">
            <a:alphaModFix/>
          </a:blip>
          <a:srcRect b="0" l="0" r="13941" t="0"/>
          <a:stretch/>
        </p:blipFill>
        <p:spPr>
          <a:xfrm>
            <a:off x="4103969" y="4289063"/>
            <a:ext cx="892299" cy="7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4203" y="4888800"/>
            <a:ext cx="18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CUSTOM_6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>
            <a:off x="4572000" y="-125"/>
            <a:ext cx="4572000" cy="5158200"/>
          </a:xfrm>
          <a:prstGeom prst="rect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6706" r="17432" t="0"/>
          <a:stretch/>
        </p:blipFill>
        <p:spPr>
          <a:xfrm flipH="1">
            <a:off x="4398075" y="4219350"/>
            <a:ext cx="798200" cy="7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title"/>
          </p:nvPr>
        </p:nvSpPr>
        <p:spPr>
          <a:xfrm>
            <a:off x="265500" y="852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4" name="Google Shape;114;p22"/>
          <p:cNvSpPr txBox="1"/>
          <p:nvPr>
            <p:ph idx="1" type="subTitle"/>
          </p:nvPr>
        </p:nvSpPr>
        <p:spPr>
          <a:xfrm>
            <a:off x="265500" y="2422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300"/>
              <a:buChar char="●"/>
              <a:defRPr sz="1300">
                <a:solidFill>
                  <a:srgbClr val="0F256A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 sz="1100">
                <a:solidFill>
                  <a:srgbClr val="0F256A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 sz="1100">
                <a:solidFill>
                  <a:srgbClr val="0F256A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●"/>
              <a:defRPr sz="1100">
                <a:solidFill>
                  <a:srgbClr val="0F256A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 sz="1100">
                <a:solidFill>
                  <a:srgbClr val="0F256A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 sz="1100">
                <a:solidFill>
                  <a:srgbClr val="0F256A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●"/>
              <a:defRPr sz="1100">
                <a:solidFill>
                  <a:srgbClr val="0F256A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 sz="1100">
                <a:solidFill>
                  <a:srgbClr val="0F256A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 sz="1100">
                <a:solidFill>
                  <a:srgbClr val="0F256A"/>
                </a:solidFill>
              </a:defRPr>
            </a:lvl9pPr>
          </a:lstStyle>
          <a:p/>
        </p:txBody>
      </p:sp>
      <p:sp>
        <p:nvSpPr>
          <p:cNvPr id="116" name="Google Shape;116;p22"/>
          <p:cNvSpPr/>
          <p:nvPr/>
        </p:nvSpPr>
        <p:spPr>
          <a:xfrm rot="5764834">
            <a:off x="5177648" y="4236608"/>
            <a:ext cx="1030900" cy="1669577"/>
          </a:xfrm>
          <a:prstGeom prst="chord">
            <a:avLst>
              <a:gd fmla="val 4357863" name="adj1"/>
              <a:gd fmla="val 16270284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/>
          <p:nvPr/>
        </p:nvSpPr>
        <p:spPr>
          <a:xfrm flipH="1" rot="-5400000">
            <a:off x="3267355" y="4168100"/>
            <a:ext cx="1549200" cy="2450100"/>
          </a:xfrm>
          <a:prstGeom prst="chord">
            <a:avLst>
              <a:gd fmla="val 5339667" name="adj1"/>
              <a:gd fmla="val 16213133" name="adj2"/>
            </a:avLst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4203" y="4888800"/>
            <a:ext cx="18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hasCustomPrompt="1" type="title"/>
          </p:nvPr>
        </p:nvSpPr>
        <p:spPr>
          <a:xfrm>
            <a:off x="311700" y="8013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2847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5" name="Google Shape;125;p23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4203" y="4888800"/>
            <a:ext cx="18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-1800" y="-33325"/>
            <a:ext cx="9150900" cy="3238500"/>
          </a:xfrm>
          <a:prstGeom prst="rect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/>
          <p:nvPr/>
        </p:nvSpPr>
        <p:spPr>
          <a:xfrm rot="10800000">
            <a:off x="6800563" y="1860675"/>
            <a:ext cx="2492694" cy="1661796"/>
          </a:xfrm>
          <a:prstGeom prst="flowChartDocument">
            <a:avLst/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/>
          <p:nvPr/>
        </p:nvSpPr>
        <p:spPr>
          <a:xfrm>
            <a:off x="-18625" y="3429900"/>
            <a:ext cx="9215100" cy="138000"/>
          </a:xfrm>
          <a:prstGeom prst="rect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/>
          <p:nvPr/>
        </p:nvSpPr>
        <p:spPr>
          <a:xfrm flipH="1" rot="10800000">
            <a:off x="-658150" y="1768100"/>
            <a:ext cx="2492694" cy="1661796"/>
          </a:xfrm>
          <a:prstGeom prst="flowChartDocument">
            <a:avLst/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>
            <a:off x="785525" y="1009175"/>
            <a:ext cx="7144825" cy="35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/>
          <p:nvPr/>
        </p:nvSpPr>
        <p:spPr>
          <a:xfrm rot="-5400000">
            <a:off x="3058919" y="-807484"/>
            <a:ext cx="3060000" cy="6693300"/>
          </a:xfrm>
          <a:prstGeom prst="roundRect">
            <a:avLst>
              <a:gd fmla="val 6269" name="adj"/>
            </a:avLst>
          </a:prstGeom>
          <a:solidFill>
            <a:srgbClr val="A2E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1547400" y="1320275"/>
            <a:ext cx="6052500" cy="2437800"/>
          </a:xfrm>
          <a:prstGeom prst="roundRect">
            <a:avLst>
              <a:gd fmla="val 464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/>
          <p:nvPr/>
        </p:nvSpPr>
        <p:spPr>
          <a:xfrm flipH="1" rot="5400000">
            <a:off x="4104650" y="255462"/>
            <a:ext cx="954000" cy="954000"/>
          </a:xfrm>
          <a:prstGeom prst="chord">
            <a:avLst>
              <a:gd fmla="val 5339667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>
            <p:ph type="title"/>
          </p:nvPr>
        </p:nvSpPr>
        <p:spPr>
          <a:xfrm>
            <a:off x="1834550" y="1784475"/>
            <a:ext cx="5574900" cy="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1460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300"/>
              <a:buFont typeface="Poppins SemiBold"/>
              <a:buNone/>
              <a:defRPr sz="23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1944394" y="2396138"/>
            <a:ext cx="5238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b="0" l="0" r="13941" t="0"/>
          <a:stretch/>
        </p:blipFill>
        <p:spPr>
          <a:xfrm>
            <a:off x="4117406" y="355138"/>
            <a:ext cx="892299" cy="7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2487205" y="3337704"/>
            <a:ext cx="268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rgbClr val="0F256A"/>
                </a:solidFill>
                <a:latin typeface="Poppins"/>
                <a:ea typeface="Poppins"/>
                <a:cs typeface="Poppins"/>
                <a:sym typeface="Poppins"/>
              </a:rPr>
              <a:t>ipec.com</a:t>
            </a:r>
            <a:endParaRPr b="1" i="0" sz="800" u="none" cap="none" strike="noStrike">
              <a:solidFill>
                <a:srgbClr val="0F256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Copyright © 20</a:t>
            </a:r>
            <a:r>
              <a:rPr lang="en" sz="5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10 - </a:t>
            </a:r>
            <a:r>
              <a:rPr lang="en" sz="5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2023</a:t>
            </a:r>
            <a:r>
              <a:rPr b="0" i="0" lang="en" sz="500" u="none" cap="none" strike="noStrike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 iPEC Coaching. All rights reserved.</a:t>
            </a:r>
            <a:endParaRPr b="0" i="0" sz="800" u="none" cap="none" strike="noStrike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42" name="Google Shape;142;p24"/>
          <p:cNvCxnSpPr/>
          <p:nvPr/>
        </p:nvCxnSpPr>
        <p:spPr>
          <a:xfrm>
            <a:off x="2574846" y="3288534"/>
            <a:ext cx="48549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3" name="Google Shape;14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2601" y="3196228"/>
            <a:ext cx="934748" cy="53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1">
  <p:cSld name="BLANK_5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/>
          <p:nvPr/>
        </p:nvSpPr>
        <p:spPr>
          <a:xfrm>
            <a:off x="7543905" y="1636872"/>
            <a:ext cx="681300" cy="6624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2">
            <a:alphaModFix/>
          </a:blip>
          <a:srcRect b="0" l="9265" r="3573" t="0"/>
          <a:stretch/>
        </p:blipFill>
        <p:spPr>
          <a:xfrm>
            <a:off x="0" y="3008601"/>
            <a:ext cx="2361950" cy="140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2">
            <a:alphaModFix/>
          </a:blip>
          <a:srcRect b="0" l="9397" r="19841" t="0"/>
          <a:stretch/>
        </p:blipFill>
        <p:spPr>
          <a:xfrm>
            <a:off x="6620000" y="2955850"/>
            <a:ext cx="2529101" cy="160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/>
          <p:nvPr/>
        </p:nvSpPr>
        <p:spPr>
          <a:xfrm>
            <a:off x="-11900" y="2379575"/>
            <a:ext cx="9161100" cy="2784900"/>
          </a:xfrm>
          <a:prstGeom prst="rect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/>
          <p:nvPr/>
        </p:nvSpPr>
        <p:spPr>
          <a:xfrm rot="10800000">
            <a:off x="6800563" y="1860675"/>
            <a:ext cx="2492694" cy="1661796"/>
          </a:xfrm>
          <a:prstGeom prst="flowChartDocument">
            <a:avLst/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 flipH="1" rot="10800000">
            <a:off x="-658150" y="1768100"/>
            <a:ext cx="2492694" cy="1661796"/>
          </a:xfrm>
          <a:prstGeom prst="flowChartDocument">
            <a:avLst/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785525" y="1009175"/>
            <a:ext cx="7144825" cy="35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/>
          <p:nvPr/>
        </p:nvSpPr>
        <p:spPr>
          <a:xfrm>
            <a:off x="-85450" y="3429900"/>
            <a:ext cx="9246300" cy="249600"/>
          </a:xfrm>
          <a:prstGeom prst="rect">
            <a:avLst/>
          </a:prstGeom>
          <a:solidFill>
            <a:srgbClr val="0068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 rot="-5400000">
            <a:off x="3053694" y="-807484"/>
            <a:ext cx="3060000" cy="6693300"/>
          </a:xfrm>
          <a:prstGeom prst="roundRect">
            <a:avLst>
              <a:gd fmla="val 6269" name="adj"/>
            </a:avLst>
          </a:prstGeom>
          <a:solidFill>
            <a:srgbClr val="A2E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1547400" y="1320275"/>
            <a:ext cx="6052500" cy="2437800"/>
          </a:xfrm>
          <a:prstGeom prst="roundRect">
            <a:avLst>
              <a:gd fmla="val 464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2487205" y="3337704"/>
            <a:ext cx="268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rgbClr val="0F256A"/>
                </a:solidFill>
                <a:latin typeface="Poppins"/>
                <a:ea typeface="Poppins"/>
                <a:cs typeface="Poppins"/>
                <a:sym typeface="Poppins"/>
              </a:rPr>
              <a:t>ipec.com</a:t>
            </a:r>
            <a:endParaRPr b="1" i="0" sz="800" u="none" cap="none" strike="noStrike">
              <a:solidFill>
                <a:srgbClr val="0F256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Copyright © 20</a:t>
            </a:r>
            <a:r>
              <a:rPr lang="en" sz="5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10 - </a:t>
            </a:r>
            <a:r>
              <a:rPr b="0" i="0" lang="en" sz="500" u="none" cap="none" strike="noStrike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20</a:t>
            </a:r>
            <a:r>
              <a:rPr lang="en" sz="5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23</a:t>
            </a:r>
            <a:r>
              <a:rPr b="0" i="0" lang="en" sz="500" u="none" cap="none" strike="noStrike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 iPEC Coaching. All rights reserved.</a:t>
            </a:r>
            <a:endParaRPr b="0" i="0" sz="800" u="none" cap="none" strike="noStrike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56" name="Google Shape;156;p25"/>
          <p:cNvCxnSpPr/>
          <p:nvPr/>
        </p:nvCxnSpPr>
        <p:spPr>
          <a:xfrm>
            <a:off x="2574846" y="3288534"/>
            <a:ext cx="48549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7" name="Google Shape;15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2601" y="3196228"/>
            <a:ext cx="934748" cy="53219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/>
          <p:nvPr/>
        </p:nvSpPr>
        <p:spPr>
          <a:xfrm flipH="1" rot="5400000">
            <a:off x="4104650" y="255462"/>
            <a:ext cx="954000" cy="954000"/>
          </a:xfrm>
          <a:prstGeom prst="chord">
            <a:avLst>
              <a:gd fmla="val 5339667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5">
            <a:alphaModFix/>
          </a:blip>
          <a:srcRect b="0" l="0" r="13941" t="0"/>
          <a:stretch/>
        </p:blipFill>
        <p:spPr>
          <a:xfrm>
            <a:off x="4117406" y="355138"/>
            <a:ext cx="892299" cy="7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>
            <p:ph type="title"/>
          </p:nvPr>
        </p:nvSpPr>
        <p:spPr>
          <a:xfrm>
            <a:off x="1834550" y="1784475"/>
            <a:ext cx="5574900" cy="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1460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300"/>
              <a:buFont typeface="Poppins SemiBold"/>
              <a:buNone/>
              <a:defRPr sz="23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1" type="subTitle"/>
          </p:nvPr>
        </p:nvSpPr>
        <p:spPr>
          <a:xfrm>
            <a:off x="1944394" y="2396138"/>
            <a:ext cx="5238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2">
  <p:cSld name="BLANK_4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 rotWithShape="1">
          <a:blip r:embed="rId2">
            <a:alphaModFix/>
          </a:blip>
          <a:srcRect b="0" l="9265" r="3573" t="0"/>
          <a:stretch/>
        </p:blipFill>
        <p:spPr>
          <a:xfrm>
            <a:off x="0" y="3008601"/>
            <a:ext cx="2361950" cy="140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 rotWithShape="1">
          <a:blip r:embed="rId2">
            <a:alphaModFix/>
          </a:blip>
          <a:srcRect b="0" l="9397" r="19841" t="0"/>
          <a:stretch/>
        </p:blipFill>
        <p:spPr>
          <a:xfrm>
            <a:off x="6620000" y="2955850"/>
            <a:ext cx="2529101" cy="160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-1800" y="-33325"/>
            <a:ext cx="9150900" cy="3601200"/>
          </a:xfrm>
          <a:prstGeom prst="rect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/>
          <p:nvPr/>
        </p:nvSpPr>
        <p:spPr>
          <a:xfrm rot="10800000">
            <a:off x="6800563" y="1860675"/>
            <a:ext cx="2492694" cy="1661796"/>
          </a:xfrm>
          <a:prstGeom prst="flowChartDocument">
            <a:avLst/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/>
          <p:nvPr/>
        </p:nvSpPr>
        <p:spPr>
          <a:xfrm flipH="1" rot="10800000">
            <a:off x="-658150" y="1768100"/>
            <a:ext cx="2492694" cy="1661796"/>
          </a:xfrm>
          <a:prstGeom prst="flowChartDocument">
            <a:avLst/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785525" y="1009175"/>
            <a:ext cx="7144825" cy="35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/>
          <p:nvPr/>
        </p:nvSpPr>
        <p:spPr>
          <a:xfrm>
            <a:off x="-18625" y="3429900"/>
            <a:ext cx="9215100" cy="138000"/>
          </a:xfrm>
          <a:prstGeom prst="rect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/>
          <p:nvPr/>
        </p:nvSpPr>
        <p:spPr>
          <a:xfrm rot="-5400000">
            <a:off x="3053694" y="-807484"/>
            <a:ext cx="3060000" cy="6693300"/>
          </a:xfrm>
          <a:prstGeom prst="roundRect">
            <a:avLst>
              <a:gd fmla="val 6269" name="adj"/>
            </a:avLst>
          </a:prstGeom>
          <a:solidFill>
            <a:srgbClr val="A2E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6"/>
          <p:cNvSpPr/>
          <p:nvPr/>
        </p:nvSpPr>
        <p:spPr>
          <a:xfrm>
            <a:off x="1547400" y="1320275"/>
            <a:ext cx="6052500" cy="2437800"/>
          </a:xfrm>
          <a:prstGeom prst="roundRect">
            <a:avLst>
              <a:gd fmla="val 464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 txBox="1"/>
          <p:nvPr>
            <p:ph type="title"/>
          </p:nvPr>
        </p:nvSpPr>
        <p:spPr>
          <a:xfrm>
            <a:off x="2023494" y="1936875"/>
            <a:ext cx="51204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300"/>
              <a:buFont typeface="Poppins SemiBold"/>
              <a:buNone/>
              <a:defRPr sz="23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73" name="Google Shape;173;p26"/>
          <p:cNvSpPr txBox="1"/>
          <p:nvPr/>
        </p:nvSpPr>
        <p:spPr>
          <a:xfrm>
            <a:off x="2487205" y="3337704"/>
            <a:ext cx="268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rgbClr val="0F256A"/>
                </a:solidFill>
                <a:latin typeface="Poppins"/>
                <a:ea typeface="Poppins"/>
                <a:cs typeface="Poppins"/>
                <a:sym typeface="Poppins"/>
              </a:rPr>
              <a:t>ipec.com</a:t>
            </a:r>
            <a:endParaRPr b="1" i="0" sz="800" u="none" cap="none" strike="noStrike">
              <a:solidFill>
                <a:srgbClr val="0F256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Copyright © 20</a:t>
            </a:r>
            <a:r>
              <a:rPr lang="en" sz="5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10 - </a:t>
            </a:r>
            <a:r>
              <a:rPr lang="en" sz="5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2023</a:t>
            </a:r>
            <a:r>
              <a:rPr b="0" i="0" lang="en" sz="500" u="none" cap="none" strike="noStrike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 iPEC Coaching. All rights reserved.</a:t>
            </a:r>
            <a:endParaRPr b="0" i="0" sz="800" u="none" cap="none" strike="noStrike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74" name="Google Shape;174;p26"/>
          <p:cNvCxnSpPr/>
          <p:nvPr/>
        </p:nvCxnSpPr>
        <p:spPr>
          <a:xfrm>
            <a:off x="2574846" y="3288534"/>
            <a:ext cx="48549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26"/>
          <p:cNvSpPr/>
          <p:nvPr/>
        </p:nvSpPr>
        <p:spPr>
          <a:xfrm flipH="1" rot="5400000">
            <a:off x="4104650" y="255462"/>
            <a:ext cx="954000" cy="954000"/>
          </a:xfrm>
          <a:prstGeom prst="chord">
            <a:avLst>
              <a:gd fmla="val 5339667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4">
            <a:alphaModFix/>
          </a:blip>
          <a:srcRect b="0" l="0" r="13941" t="0"/>
          <a:stretch/>
        </p:blipFill>
        <p:spPr>
          <a:xfrm>
            <a:off x="4117406" y="355138"/>
            <a:ext cx="892299" cy="7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2601" y="3196228"/>
            <a:ext cx="934748" cy="53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 2 1">
  <p:cSld name="BLANK_4_2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7"/>
          <p:cNvPicPr preferRelativeResize="0"/>
          <p:nvPr/>
        </p:nvPicPr>
        <p:blipFill rotWithShape="1">
          <a:blip r:embed="rId2">
            <a:alphaModFix/>
          </a:blip>
          <a:srcRect b="0" l="9265" r="3573" t="0"/>
          <a:stretch/>
        </p:blipFill>
        <p:spPr>
          <a:xfrm>
            <a:off x="0" y="3008601"/>
            <a:ext cx="2361950" cy="140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 rotWithShape="1">
          <a:blip r:embed="rId2">
            <a:alphaModFix/>
          </a:blip>
          <a:srcRect b="0" l="9397" r="19841" t="0"/>
          <a:stretch/>
        </p:blipFill>
        <p:spPr>
          <a:xfrm>
            <a:off x="6620000" y="2955850"/>
            <a:ext cx="2529101" cy="160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/>
          <p:nvPr/>
        </p:nvSpPr>
        <p:spPr>
          <a:xfrm>
            <a:off x="7543905" y="1636872"/>
            <a:ext cx="681300" cy="6624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/>
          <p:nvPr/>
        </p:nvSpPr>
        <p:spPr>
          <a:xfrm>
            <a:off x="-11900" y="2379575"/>
            <a:ext cx="9161100" cy="2784900"/>
          </a:xfrm>
          <a:prstGeom prst="rect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/>
          <p:nvPr/>
        </p:nvSpPr>
        <p:spPr>
          <a:xfrm rot="10800000">
            <a:off x="6800563" y="1860675"/>
            <a:ext cx="2492694" cy="1661796"/>
          </a:xfrm>
          <a:prstGeom prst="flowChartDocument">
            <a:avLst/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/>
          <p:nvPr/>
        </p:nvSpPr>
        <p:spPr>
          <a:xfrm flipH="1" rot="10800000">
            <a:off x="-658150" y="1768100"/>
            <a:ext cx="2492694" cy="1661796"/>
          </a:xfrm>
          <a:prstGeom prst="flowChartDocument">
            <a:avLst/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785525" y="1009175"/>
            <a:ext cx="7144825" cy="35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/>
          <p:nvPr/>
        </p:nvSpPr>
        <p:spPr>
          <a:xfrm>
            <a:off x="-85450" y="3429900"/>
            <a:ext cx="9246300" cy="249600"/>
          </a:xfrm>
          <a:prstGeom prst="rect">
            <a:avLst/>
          </a:prstGeom>
          <a:solidFill>
            <a:srgbClr val="0068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/>
          <p:nvPr/>
        </p:nvSpPr>
        <p:spPr>
          <a:xfrm rot="-5400000">
            <a:off x="3053694" y="-807484"/>
            <a:ext cx="3060000" cy="6693300"/>
          </a:xfrm>
          <a:prstGeom prst="roundRect">
            <a:avLst>
              <a:gd fmla="val 6269" name="adj"/>
            </a:avLst>
          </a:prstGeom>
          <a:solidFill>
            <a:srgbClr val="A2E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1547400" y="1320275"/>
            <a:ext cx="6052500" cy="2437800"/>
          </a:xfrm>
          <a:prstGeom prst="roundRect">
            <a:avLst>
              <a:gd fmla="val 464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 txBox="1"/>
          <p:nvPr/>
        </p:nvSpPr>
        <p:spPr>
          <a:xfrm>
            <a:off x="2487205" y="3337704"/>
            <a:ext cx="2681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rgbClr val="0F256A"/>
                </a:solidFill>
                <a:latin typeface="Poppins"/>
                <a:ea typeface="Poppins"/>
                <a:cs typeface="Poppins"/>
                <a:sym typeface="Poppins"/>
              </a:rPr>
              <a:t>ipec.com</a:t>
            </a:r>
            <a:endParaRPr b="1" i="0" sz="800" u="none" cap="none" strike="noStrike">
              <a:solidFill>
                <a:srgbClr val="0F256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Copyright © 20</a:t>
            </a:r>
            <a:r>
              <a:rPr lang="en" sz="5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10 - </a:t>
            </a:r>
            <a:r>
              <a:rPr lang="en" sz="5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2023</a:t>
            </a:r>
            <a:r>
              <a:rPr b="0" i="0" lang="en" sz="500" u="none" cap="none" strike="noStrike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 iPEC Coaching. All rights reserved.</a:t>
            </a:r>
            <a:endParaRPr b="0" i="0" sz="800" u="none" cap="none" strike="noStrike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90" name="Google Shape;190;p27"/>
          <p:cNvCxnSpPr/>
          <p:nvPr/>
        </p:nvCxnSpPr>
        <p:spPr>
          <a:xfrm>
            <a:off x="2574846" y="3288534"/>
            <a:ext cx="48549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27"/>
          <p:cNvSpPr/>
          <p:nvPr/>
        </p:nvSpPr>
        <p:spPr>
          <a:xfrm flipH="1" rot="5400000">
            <a:off x="4104650" y="255462"/>
            <a:ext cx="954000" cy="954000"/>
          </a:xfrm>
          <a:prstGeom prst="chord">
            <a:avLst>
              <a:gd fmla="val 5339667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 rotWithShape="1">
          <a:blip r:embed="rId4">
            <a:alphaModFix/>
          </a:blip>
          <a:srcRect b="0" l="0" r="13941" t="0"/>
          <a:stretch/>
        </p:blipFill>
        <p:spPr>
          <a:xfrm>
            <a:off x="4117406" y="355138"/>
            <a:ext cx="892299" cy="7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>
            <p:ph type="title"/>
          </p:nvPr>
        </p:nvSpPr>
        <p:spPr>
          <a:xfrm>
            <a:off x="1781200" y="1917788"/>
            <a:ext cx="5574900" cy="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1460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300"/>
              <a:buFont typeface="Poppins SemiBold"/>
              <a:buNone/>
              <a:defRPr sz="23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2601" y="3196228"/>
            <a:ext cx="934748" cy="53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BLANK_4_1">
    <p:bg>
      <p:bgPr>
        <a:solidFill>
          <a:srgbClr val="0068B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8"/>
          <p:cNvPicPr preferRelativeResize="0"/>
          <p:nvPr/>
        </p:nvPicPr>
        <p:blipFill rotWithShape="1">
          <a:blip r:embed="rId2">
            <a:alphaModFix/>
          </a:blip>
          <a:srcRect b="49" l="0" r="0" t="59"/>
          <a:stretch/>
        </p:blipFill>
        <p:spPr>
          <a:xfrm rot="-1676181">
            <a:off x="-79810" y="3007064"/>
            <a:ext cx="3157670" cy="25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/>
          <p:nvPr/>
        </p:nvSpPr>
        <p:spPr>
          <a:xfrm rot="-8485545">
            <a:off x="-4260386" y="-3857679"/>
            <a:ext cx="7310814" cy="6624055"/>
          </a:xfrm>
          <a:prstGeom prst="chord">
            <a:avLst>
              <a:gd fmla="val 5374556" name="adj1"/>
              <a:gd fmla="val 16200000" name="adj2"/>
            </a:avLst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/>
          <p:nvPr/>
        </p:nvSpPr>
        <p:spPr>
          <a:xfrm rot="2253049">
            <a:off x="5775062" y="2205816"/>
            <a:ext cx="7310676" cy="6624111"/>
          </a:xfrm>
          <a:prstGeom prst="chord">
            <a:avLst>
              <a:gd fmla="val 5374556" name="adj1"/>
              <a:gd fmla="val 16200000" name="adj2"/>
            </a:avLst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3">
            <a:alphaModFix/>
          </a:blip>
          <a:srcRect b="0" l="-292" r="-463" t="0"/>
          <a:stretch/>
        </p:blipFill>
        <p:spPr>
          <a:xfrm rot="-9402755">
            <a:off x="6242146" y="136420"/>
            <a:ext cx="2297205" cy="114213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/>
          <p:nvPr/>
        </p:nvSpPr>
        <p:spPr>
          <a:xfrm rot="-5400000">
            <a:off x="3055950" y="-731275"/>
            <a:ext cx="3032100" cy="6693300"/>
          </a:xfrm>
          <a:prstGeom prst="roundRect">
            <a:avLst>
              <a:gd fmla="val 6269" name="adj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1557450" y="1396475"/>
            <a:ext cx="6052500" cy="2437800"/>
          </a:xfrm>
          <a:prstGeom prst="roundRect">
            <a:avLst>
              <a:gd fmla="val 464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 txBox="1"/>
          <p:nvPr>
            <p:ph type="title"/>
          </p:nvPr>
        </p:nvSpPr>
        <p:spPr>
          <a:xfrm>
            <a:off x="2011800" y="2221525"/>
            <a:ext cx="5120400" cy="12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300"/>
              <a:buFont typeface="Poppins SemiBold"/>
              <a:buNone/>
              <a:defRPr sz="23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400"/>
              <a:buFont typeface="Poppins SemiBold"/>
              <a:buNone/>
              <a:defRPr sz="2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3" name="Google Shape;203;p28"/>
          <p:cNvSpPr/>
          <p:nvPr/>
        </p:nvSpPr>
        <p:spPr>
          <a:xfrm flipH="1" rot="5400000">
            <a:off x="4353300" y="1166700"/>
            <a:ext cx="437400" cy="465900"/>
          </a:xfrm>
          <a:prstGeom prst="chord">
            <a:avLst>
              <a:gd fmla="val 5339667" name="adj1"/>
              <a:gd fmla="val 16251404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th image">
  <p:cSld name="CUSTOM_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/>
          <p:nvPr>
            <p:ph idx="2" type="pic"/>
          </p:nvPr>
        </p:nvSpPr>
        <p:spPr>
          <a:xfrm>
            <a:off x="0" y="100"/>
            <a:ext cx="342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4124825" y="2008775"/>
            <a:ext cx="4274400" cy="25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07" name="Google Shape;207;p29"/>
          <p:cNvSpPr txBox="1"/>
          <p:nvPr>
            <p:ph idx="3" type="subTitle"/>
          </p:nvPr>
        </p:nvSpPr>
        <p:spPr>
          <a:xfrm>
            <a:off x="3971375" y="1410500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600"/>
              <a:buFont typeface="Poppins"/>
              <a:buNone/>
              <a:defRPr b="1" sz="16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8" name="Google Shape;208;p29"/>
          <p:cNvSpPr txBox="1"/>
          <p:nvPr/>
        </p:nvSpPr>
        <p:spPr>
          <a:xfrm>
            <a:off x="3514332" y="48819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12" name="Google Shape;212;p29"/>
          <p:cNvSpPr/>
          <p:nvPr/>
        </p:nvSpPr>
        <p:spPr>
          <a:xfrm flipH="1" rot="5400000">
            <a:off x="5849975" y="316027"/>
            <a:ext cx="824100" cy="824100"/>
          </a:xfrm>
          <a:prstGeom prst="chord">
            <a:avLst>
              <a:gd fmla="val 5339667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2">
            <a:alphaModFix/>
          </a:blip>
          <a:srcRect b="0" l="0" r="13941" t="0"/>
          <a:stretch/>
        </p:blipFill>
        <p:spPr>
          <a:xfrm>
            <a:off x="5860945" y="402108"/>
            <a:ext cx="770848" cy="651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th image b">
  <p:cSld name="CUSTOM_2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>
            <p:ph idx="2" type="pic"/>
          </p:nvPr>
        </p:nvSpPr>
        <p:spPr>
          <a:xfrm>
            <a:off x="0" y="100"/>
            <a:ext cx="342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30"/>
          <p:cNvSpPr txBox="1"/>
          <p:nvPr/>
        </p:nvSpPr>
        <p:spPr>
          <a:xfrm>
            <a:off x="3514332" y="48819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220" name="Google Shape;220;p30"/>
          <p:cNvGrpSpPr/>
          <p:nvPr/>
        </p:nvGrpSpPr>
        <p:grpSpPr>
          <a:xfrm>
            <a:off x="5885398" y="250"/>
            <a:ext cx="885478" cy="1242922"/>
            <a:chOff x="5832887" y="242"/>
            <a:chExt cx="1040881" cy="1461058"/>
          </a:xfrm>
        </p:grpSpPr>
        <p:pic>
          <p:nvPicPr>
            <p:cNvPr id="221" name="Google Shape;221;p30"/>
            <p:cNvPicPr preferRelativeResize="0"/>
            <p:nvPr/>
          </p:nvPicPr>
          <p:blipFill rotWithShape="1">
            <a:blip r:embed="rId2">
              <a:alphaModFix/>
            </a:blip>
            <a:srcRect b="4455" l="15930" r="24848" t="55006"/>
            <a:stretch/>
          </p:blipFill>
          <p:spPr>
            <a:xfrm>
              <a:off x="5832887" y="885909"/>
              <a:ext cx="840542" cy="5753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30"/>
            <p:cNvSpPr/>
            <p:nvPr/>
          </p:nvSpPr>
          <p:spPr>
            <a:xfrm rot="-5691747">
              <a:off x="5956733" y="36007"/>
              <a:ext cx="881272" cy="881272"/>
            </a:xfrm>
            <a:prstGeom prst="chord">
              <a:avLst>
                <a:gd fmla="val 5508519" name="adj1"/>
                <a:gd fmla="val 16200000" name="adj2"/>
              </a:avLst>
            </a:prstGeom>
            <a:solidFill>
              <a:srgbClr val="DCEC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0"/>
            <p:cNvSpPr/>
            <p:nvPr/>
          </p:nvSpPr>
          <p:spPr>
            <a:xfrm flipH="1">
              <a:off x="6539698" y="247114"/>
              <a:ext cx="218400" cy="218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4124825" y="2008775"/>
            <a:ext cx="4274400" cy="25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25" name="Google Shape;225;p30"/>
          <p:cNvSpPr txBox="1"/>
          <p:nvPr>
            <p:ph idx="3" type="subTitle"/>
          </p:nvPr>
        </p:nvSpPr>
        <p:spPr>
          <a:xfrm>
            <a:off x="3971375" y="1410500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600"/>
              <a:buFont typeface="Poppins"/>
              <a:buNone/>
              <a:defRPr b="1" sz="16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th image c">
  <p:cSld name="CUSTOM_2_1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/>
          <p:nvPr>
            <p:ph idx="2" type="pic"/>
          </p:nvPr>
        </p:nvSpPr>
        <p:spPr>
          <a:xfrm>
            <a:off x="0" y="100"/>
            <a:ext cx="342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31"/>
          <p:cNvSpPr txBox="1"/>
          <p:nvPr/>
        </p:nvSpPr>
        <p:spPr>
          <a:xfrm>
            <a:off x="3514332" y="48819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229" name="Google Shape;229;p31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232" name="Google Shape;232;p31"/>
          <p:cNvGrpSpPr/>
          <p:nvPr/>
        </p:nvGrpSpPr>
        <p:grpSpPr>
          <a:xfrm>
            <a:off x="5472541" y="184407"/>
            <a:ext cx="1578976" cy="1085714"/>
            <a:chOff x="1877500" y="217996"/>
            <a:chExt cx="1745689" cy="1200347"/>
          </a:xfrm>
        </p:grpSpPr>
        <p:grpSp>
          <p:nvGrpSpPr>
            <p:cNvPr id="233" name="Google Shape;233;p31"/>
            <p:cNvGrpSpPr/>
            <p:nvPr/>
          </p:nvGrpSpPr>
          <p:grpSpPr>
            <a:xfrm>
              <a:off x="1877500" y="217996"/>
              <a:ext cx="1745689" cy="939778"/>
              <a:chOff x="1533157" y="205450"/>
              <a:chExt cx="1808068" cy="955447"/>
            </a:xfrm>
          </p:grpSpPr>
          <p:pic>
            <p:nvPicPr>
              <p:cNvPr id="234" name="Google Shape;234;p31"/>
              <p:cNvPicPr preferRelativeResize="0"/>
              <p:nvPr/>
            </p:nvPicPr>
            <p:blipFill rotWithShape="1">
              <a:blip r:embed="rId2">
                <a:alphaModFix/>
              </a:blip>
              <a:srcRect b="6475" l="14544" r="0" t="50784"/>
              <a:stretch/>
            </p:blipFill>
            <p:spPr>
              <a:xfrm>
                <a:off x="1533157" y="570262"/>
                <a:ext cx="1180942" cy="5906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Google Shape;235;p31"/>
              <p:cNvPicPr preferRelativeResize="0"/>
              <p:nvPr/>
            </p:nvPicPr>
            <p:blipFill rotWithShape="1">
              <a:blip r:embed="rId3">
                <a:alphaModFix/>
              </a:blip>
              <a:srcRect b="18336" l="13625" r="8200" t="10316"/>
              <a:stretch/>
            </p:blipFill>
            <p:spPr>
              <a:xfrm>
                <a:off x="2504500" y="205450"/>
                <a:ext cx="836725" cy="763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31"/>
            <p:cNvGrpSpPr/>
            <p:nvPr/>
          </p:nvGrpSpPr>
          <p:grpSpPr>
            <a:xfrm>
              <a:off x="1888091" y="903415"/>
              <a:ext cx="1724525" cy="514928"/>
              <a:chOff x="1424404" y="3039115"/>
              <a:chExt cx="1724525" cy="514928"/>
            </a:xfrm>
          </p:grpSpPr>
          <p:pic>
            <p:nvPicPr>
              <p:cNvPr id="237" name="Google Shape;237;p3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3263" y="3200044"/>
                <a:ext cx="955666" cy="35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3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10800000">
                <a:off x="1424404" y="3039115"/>
                <a:ext cx="955666" cy="35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4124825" y="2008775"/>
            <a:ext cx="4274400" cy="25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40" name="Google Shape;240;p31"/>
          <p:cNvSpPr txBox="1"/>
          <p:nvPr>
            <p:ph idx="3" type="subTitle"/>
          </p:nvPr>
        </p:nvSpPr>
        <p:spPr>
          <a:xfrm>
            <a:off x="3971375" y="1410500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600"/>
              <a:buFont typeface="Poppins"/>
              <a:buNone/>
              <a:defRPr b="1" sz="16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th image 2">
  <p:cSld name="CUSTOM_3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idx="1" type="body"/>
          </p:nvPr>
        </p:nvSpPr>
        <p:spPr>
          <a:xfrm>
            <a:off x="611875" y="2049225"/>
            <a:ext cx="4427700" cy="25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43" name="Google Shape;243;p32"/>
          <p:cNvSpPr txBox="1"/>
          <p:nvPr>
            <p:ph idx="2" type="subTitle"/>
          </p:nvPr>
        </p:nvSpPr>
        <p:spPr>
          <a:xfrm>
            <a:off x="440050" y="1488438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600"/>
              <a:buFont typeface="Poppins"/>
              <a:buNone/>
              <a:defRPr b="1" sz="16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44" name="Google Shape;244;p32"/>
          <p:cNvSpPr/>
          <p:nvPr>
            <p:ph idx="3" type="pic"/>
          </p:nvPr>
        </p:nvSpPr>
        <p:spPr>
          <a:xfrm>
            <a:off x="5718600" y="0"/>
            <a:ext cx="342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32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46" name="Google Shape;246;p32"/>
          <p:cNvSpPr/>
          <p:nvPr/>
        </p:nvSpPr>
        <p:spPr>
          <a:xfrm flipH="1" rot="5400000">
            <a:off x="2318650" y="318327"/>
            <a:ext cx="824100" cy="824100"/>
          </a:xfrm>
          <a:prstGeom prst="chord">
            <a:avLst>
              <a:gd fmla="val 5339667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32"/>
          <p:cNvPicPr preferRelativeResize="0"/>
          <p:nvPr/>
        </p:nvPicPr>
        <p:blipFill rotWithShape="1">
          <a:blip r:embed="rId2">
            <a:alphaModFix/>
          </a:blip>
          <a:srcRect b="0" l="0" r="13941" t="0"/>
          <a:stretch/>
        </p:blipFill>
        <p:spPr>
          <a:xfrm>
            <a:off x="2329620" y="404408"/>
            <a:ext cx="770848" cy="6518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th image 2 b">
  <p:cSld name="CUSTOM_3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/>
          <p:nvPr>
            <p:ph idx="2" type="pic"/>
          </p:nvPr>
        </p:nvSpPr>
        <p:spPr>
          <a:xfrm>
            <a:off x="5718600" y="0"/>
            <a:ext cx="342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3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pic>
        <p:nvPicPr>
          <p:cNvPr id="253" name="Google Shape;253;p33"/>
          <p:cNvPicPr preferRelativeResize="0"/>
          <p:nvPr/>
        </p:nvPicPr>
        <p:blipFill rotWithShape="1">
          <a:blip r:embed="rId2">
            <a:alphaModFix/>
          </a:blip>
          <a:srcRect b="4455" l="15930" r="24848" t="55006"/>
          <a:stretch/>
        </p:blipFill>
        <p:spPr>
          <a:xfrm>
            <a:off x="2315201" y="828015"/>
            <a:ext cx="645799" cy="44207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/>
          <p:nvPr/>
        </p:nvSpPr>
        <p:spPr>
          <a:xfrm>
            <a:off x="2486880" y="754373"/>
            <a:ext cx="243600" cy="243600"/>
          </a:xfrm>
          <a:prstGeom prst="ellipse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3"/>
          <p:cNvSpPr/>
          <p:nvPr/>
        </p:nvSpPr>
        <p:spPr>
          <a:xfrm rot="-3078984">
            <a:off x="2567664" y="188908"/>
            <a:ext cx="676779" cy="676779"/>
          </a:xfrm>
          <a:prstGeom prst="chord">
            <a:avLst>
              <a:gd fmla="val 5508519" name="adj1"/>
              <a:gd fmla="val 16200000" name="adj2"/>
            </a:avLst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2551617" y="158791"/>
            <a:ext cx="184387" cy="159469"/>
          </a:xfrm>
          <a:prstGeom prst="flowChartExtract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3"/>
          <p:cNvSpPr txBox="1"/>
          <p:nvPr>
            <p:ph idx="1" type="body"/>
          </p:nvPr>
        </p:nvSpPr>
        <p:spPr>
          <a:xfrm>
            <a:off x="611875" y="2049225"/>
            <a:ext cx="4427700" cy="25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58" name="Google Shape;258;p33"/>
          <p:cNvSpPr txBox="1"/>
          <p:nvPr>
            <p:ph idx="3" type="subTitle"/>
          </p:nvPr>
        </p:nvSpPr>
        <p:spPr>
          <a:xfrm>
            <a:off x="440050" y="1488438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600"/>
              <a:buFont typeface="Poppins"/>
              <a:buNone/>
              <a:defRPr b="1" sz="16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D9FD5"/>
              </a:buClr>
              <a:buSzPts val="1100"/>
              <a:buFont typeface="Poppins SemiBold"/>
              <a:buNone/>
              <a:defRPr sz="1100">
                <a:solidFill>
                  <a:srgbClr val="4D9FD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ve">
  <p:cSld name="CUSTOM_1">
    <p:bg>
      <p:bgPr>
        <a:solidFill>
          <a:srgbClr val="00CAD5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/>
          <p:nvPr/>
        </p:nvSpPr>
        <p:spPr>
          <a:xfrm rot="-5400000">
            <a:off x="-362850" y="-6916250"/>
            <a:ext cx="9869700" cy="13493100"/>
          </a:xfrm>
          <a:prstGeom prst="chord">
            <a:avLst>
              <a:gd fmla="val 5426477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4"/>
          <p:cNvSpPr/>
          <p:nvPr/>
        </p:nvSpPr>
        <p:spPr>
          <a:xfrm>
            <a:off x="4208239" y="-487180"/>
            <a:ext cx="727500" cy="7275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1802850" y="1183600"/>
            <a:ext cx="5538300" cy="21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63" name="Google Shape;263;p34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64" name="Google Shape;264;p34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5" name="Google Shape;26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Font typeface="Poppins"/>
              <a:buNone/>
              <a:defRPr b="1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ve Double">
  <p:cSld name="CUSTOM_1_2">
    <p:bg>
      <p:bgPr>
        <a:solidFill>
          <a:srgbClr val="00CAD5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/>
          <p:nvPr/>
        </p:nvSpPr>
        <p:spPr>
          <a:xfrm rot="-5400000">
            <a:off x="-362850" y="-6916250"/>
            <a:ext cx="9869700" cy="13493100"/>
          </a:xfrm>
          <a:prstGeom prst="chord">
            <a:avLst>
              <a:gd fmla="val 5426477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5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69" name="Google Shape;269;p35"/>
          <p:cNvSpPr/>
          <p:nvPr/>
        </p:nvSpPr>
        <p:spPr>
          <a:xfrm>
            <a:off x="4208239" y="-487180"/>
            <a:ext cx="727500" cy="7275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5"/>
          <p:cNvSpPr txBox="1"/>
          <p:nvPr>
            <p:ph idx="1" type="body"/>
          </p:nvPr>
        </p:nvSpPr>
        <p:spPr>
          <a:xfrm>
            <a:off x="538200" y="1257737"/>
            <a:ext cx="3806400" cy="25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71" name="Google Shape;271;p35"/>
          <p:cNvSpPr txBox="1"/>
          <p:nvPr>
            <p:ph idx="2" type="body"/>
          </p:nvPr>
        </p:nvSpPr>
        <p:spPr>
          <a:xfrm>
            <a:off x="4799402" y="1220938"/>
            <a:ext cx="3806400" cy="25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72" name="Google Shape;272;p35"/>
          <p:cNvSpPr txBox="1"/>
          <p:nvPr>
            <p:ph idx="3" type="subTitle"/>
          </p:nvPr>
        </p:nvSpPr>
        <p:spPr>
          <a:xfrm>
            <a:off x="374425" y="531775"/>
            <a:ext cx="84801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Poppins"/>
              <a:buNone/>
              <a:defRPr b="1" sz="2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73" name="Google Shape;273;p35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ve Double 2">
  <p:cSld name="CUSTOM_1_2_1">
    <p:bg>
      <p:bgPr>
        <a:solidFill>
          <a:srgbClr val="00CAD5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/>
          <p:nvPr/>
        </p:nvSpPr>
        <p:spPr>
          <a:xfrm rot="-5400000">
            <a:off x="-362850" y="-6916250"/>
            <a:ext cx="9869700" cy="13493100"/>
          </a:xfrm>
          <a:prstGeom prst="chord">
            <a:avLst>
              <a:gd fmla="val 5426477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6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7" name="Google Shape;277;p36"/>
          <p:cNvSpPr txBox="1"/>
          <p:nvPr>
            <p:ph idx="1" type="body"/>
          </p:nvPr>
        </p:nvSpPr>
        <p:spPr>
          <a:xfrm>
            <a:off x="538200" y="504325"/>
            <a:ext cx="38064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78" name="Google Shape;278;p36"/>
          <p:cNvSpPr txBox="1"/>
          <p:nvPr>
            <p:ph idx="2" type="body"/>
          </p:nvPr>
        </p:nvSpPr>
        <p:spPr>
          <a:xfrm>
            <a:off x="4799401" y="456546"/>
            <a:ext cx="38064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79" name="Google Shape;279;p36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ve full">
  <p:cSld name="CUSTOM_1_2_1_1">
    <p:bg>
      <p:bgPr>
        <a:solidFill>
          <a:srgbClr val="00CAD5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/>
          <p:nvPr/>
        </p:nvSpPr>
        <p:spPr>
          <a:xfrm rot="-5400000">
            <a:off x="-362850" y="-6916250"/>
            <a:ext cx="9869700" cy="13493100"/>
          </a:xfrm>
          <a:prstGeom prst="chord">
            <a:avLst>
              <a:gd fmla="val 5426477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7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84" name="Google Shape;284;p37"/>
          <p:cNvSpPr txBox="1"/>
          <p:nvPr>
            <p:ph idx="1" type="body"/>
          </p:nvPr>
        </p:nvSpPr>
        <p:spPr>
          <a:xfrm>
            <a:off x="538200" y="504325"/>
            <a:ext cx="81165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ve">
  <p:cSld name="CUSTOM_4">
    <p:bg>
      <p:bgPr>
        <a:solidFill>
          <a:srgbClr val="DCECF4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/>
          <p:nvPr/>
        </p:nvSpPr>
        <p:spPr>
          <a:xfrm rot="-5400000">
            <a:off x="-362850" y="-6916250"/>
            <a:ext cx="9869700" cy="13493100"/>
          </a:xfrm>
          <a:prstGeom prst="chord">
            <a:avLst>
              <a:gd fmla="val 5426477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8"/>
          <p:cNvSpPr/>
          <p:nvPr/>
        </p:nvSpPr>
        <p:spPr>
          <a:xfrm>
            <a:off x="4208239" y="-487180"/>
            <a:ext cx="727500" cy="7275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8"/>
          <p:cNvSpPr txBox="1"/>
          <p:nvPr>
            <p:ph idx="1" type="body"/>
          </p:nvPr>
        </p:nvSpPr>
        <p:spPr>
          <a:xfrm>
            <a:off x="1802850" y="1183600"/>
            <a:ext cx="5538300" cy="21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89" name="Google Shape;289;p38"/>
          <p:cNvSpPr txBox="1"/>
          <p:nvPr/>
        </p:nvSpPr>
        <p:spPr>
          <a:xfrm>
            <a:off x="7" y="48819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0068BF"/>
              </a:solidFill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1" name="Google Shape;29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Font typeface="Poppins"/>
              <a:buNone/>
              <a:defRPr b="1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ve Double">
  <p:cSld name="CUSTOM_1_2_2">
    <p:bg>
      <p:bgPr>
        <a:solidFill>
          <a:srgbClr val="DCECF4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/>
          <p:nvPr/>
        </p:nvSpPr>
        <p:spPr>
          <a:xfrm rot="-5400000">
            <a:off x="-362850" y="-6916250"/>
            <a:ext cx="9869700" cy="13493100"/>
          </a:xfrm>
          <a:prstGeom prst="chord">
            <a:avLst>
              <a:gd fmla="val 5426477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9"/>
          <p:cNvSpPr/>
          <p:nvPr/>
        </p:nvSpPr>
        <p:spPr>
          <a:xfrm>
            <a:off x="4208239" y="-487180"/>
            <a:ext cx="727500" cy="7275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9"/>
          <p:cNvSpPr txBox="1"/>
          <p:nvPr>
            <p:ph idx="1" type="body"/>
          </p:nvPr>
        </p:nvSpPr>
        <p:spPr>
          <a:xfrm>
            <a:off x="538200" y="1257737"/>
            <a:ext cx="3806400" cy="25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96" name="Google Shape;296;p39"/>
          <p:cNvSpPr txBox="1"/>
          <p:nvPr>
            <p:ph idx="2" type="body"/>
          </p:nvPr>
        </p:nvSpPr>
        <p:spPr>
          <a:xfrm>
            <a:off x="4799402" y="1220938"/>
            <a:ext cx="3806400" cy="25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97" name="Google Shape;297;p39"/>
          <p:cNvSpPr txBox="1"/>
          <p:nvPr/>
        </p:nvSpPr>
        <p:spPr>
          <a:xfrm>
            <a:off x="7" y="48819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0068BF"/>
              </a:solidFill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9" name="Google Shape;29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Font typeface="Poppins"/>
              <a:buNone/>
              <a:defRPr b="1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ve Double 2">
  <p:cSld name="CUSTOM_1_2_1_2">
    <p:bg>
      <p:bgPr>
        <a:solidFill>
          <a:srgbClr val="DCECF4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/>
          <p:nvPr/>
        </p:nvSpPr>
        <p:spPr>
          <a:xfrm rot="-5400000">
            <a:off x="-362850" y="-6916250"/>
            <a:ext cx="9869700" cy="13493100"/>
          </a:xfrm>
          <a:prstGeom prst="chord">
            <a:avLst>
              <a:gd fmla="val 5426477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0"/>
          <p:cNvSpPr txBox="1"/>
          <p:nvPr>
            <p:ph idx="1" type="body"/>
          </p:nvPr>
        </p:nvSpPr>
        <p:spPr>
          <a:xfrm>
            <a:off x="538200" y="504325"/>
            <a:ext cx="38064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03" name="Google Shape;303;p40"/>
          <p:cNvSpPr txBox="1"/>
          <p:nvPr>
            <p:ph idx="2" type="body"/>
          </p:nvPr>
        </p:nvSpPr>
        <p:spPr>
          <a:xfrm>
            <a:off x="4799401" y="456546"/>
            <a:ext cx="38064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04" name="Google Shape;304;p40"/>
          <p:cNvSpPr txBox="1"/>
          <p:nvPr/>
        </p:nvSpPr>
        <p:spPr>
          <a:xfrm>
            <a:off x="7" y="48819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0068BF"/>
              </a:solidFill>
            </a:endParaRPr>
          </a:p>
        </p:txBody>
      </p:sp>
      <p:sp>
        <p:nvSpPr>
          <p:cNvPr id="305" name="Google Shape;305;p40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ve full">
  <p:cSld name="CUSTOM_1_2_1_1_1">
    <p:bg>
      <p:bgPr>
        <a:solidFill>
          <a:srgbClr val="DCECF4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/>
          <p:nvPr/>
        </p:nvSpPr>
        <p:spPr>
          <a:xfrm rot="-5400000">
            <a:off x="-362850" y="-6916250"/>
            <a:ext cx="9869700" cy="13493100"/>
          </a:xfrm>
          <a:prstGeom prst="chord">
            <a:avLst>
              <a:gd fmla="val 5426477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1"/>
          <p:cNvSpPr txBox="1"/>
          <p:nvPr/>
        </p:nvSpPr>
        <p:spPr>
          <a:xfrm>
            <a:off x="7" y="48819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0068BF"/>
              </a:solidFill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10" name="Google Shape;310;p41"/>
          <p:cNvSpPr txBox="1"/>
          <p:nvPr>
            <p:ph idx="1" type="body"/>
          </p:nvPr>
        </p:nvSpPr>
        <p:spPr>
          <a:xfrm>
            <a:off x="538200" y="504325"/>
            <a:ext cx="81165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2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2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4203" y="4888800"/>
            <a:ext cx="1836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 for slide quote">
  <p:cSld name="BLANK_1_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/>
        </p:nvSpPr>
        <p:spPr>
          <a:xfrm>
            <a:off x="3848913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b="0" i="0" lang="en" sz="5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3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3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3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for quote slide">
  <p:cSld name="BLANK_1_1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/>
          <p:nvPr/>
        </p:nvSpPr>
        <p:spPr>
          <a:xfrm>
            <a:off x="3467913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b="0" i="0" lang="en" sz="5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b="0" i="0" lang="en" sz="5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4"/>
          <p:cNvSpPr/>
          <p:nvPr/>
        </p:nvSpPr>
        <p:spPr>
          <a:xfrm>
            <a:off x="8601275" y="4663225"/>
            <a:ext cx="548700" cy="486300"/>
          </a:xfrm>
          <a:prstGeom prst="rect">
            <a:avLst/>
          </a:prstGeom>
          <a:solidFill>
            <a:srgbClr val="DDED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4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4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/>
          <p:nvPr>
            <p:ph type="title"/>
          </p:nvPr>
        </p:nvSpPr>
        <p:spPr>
          <a:xfrm>
            <a:off x="1597121" y="445025"/>
            <a:ext cx="70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8" name="Google Shape;328;p45"/>
          <p:cNvSpPr txBox="1"/>
          <p:nvPr>
            <p:ph idx="1" type="body"/>
          </p:nvPr>
        </p:nvSpPr>
        <p:spPr>
          <a:xfrm>
            <a:off x="1597121" y="1152475"/>
            <a:ext cx="704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9" name="Google Shape;329;p45"/>
          <p:cNvSpPr/>
          <p:nvPr/>
        </p:nvSpPr>
        <p:spPr>
          <a:xfrm>
            <a:off x="-5324" y="1496950"/>
            <a:ext cx="858600" cy="3652800"/>
          </a:xfrm>
          <a:prstGeom prst="round1Rect">
            <a:avLst>
              <a:gd fmla="val 50000" name="adj"/>
            </a:avLst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5"/>
          <p:cNvSpPr/>
          <p:nvPr/>
        </p:nvSpPr>
        <p:spPr>
          <a:xfrm>
            <a:off x="163875" y="3583450"/>
            <a:ext cx="1146900" cy="1566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5"/>
          <p:cNvSpPr/>
          <p:nvPr/>
        </p:nvSpPr>
        <p:spPr>
          <a:xfrm rot="-4218652">
            <a:off x="96852" y="621261"/>
            <a:ext cx="884195" cy="884195"/>
          </a:xfrm>
          <a:prstGeom prst="chord">
            <a:avLst>
              <a:gd fmla="val 5397605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45"/>
          <p:cNvPicPr preferRelativeResize="0"/>
          <p:nvPr/>
        </p:nvPicPr>
        <p:blipFill rotWithShape="1">
          <a:blip r:embed="rId2">
            <a:alphaModFix/>
          </a:blip>
          <a:srcRect b="0" l="6706" r="17432" t="0"/>
          <a:stretch/>
        </p:blipFill>
        <p:spPr>
          <a:xfrm>
            <a:off x="517200" y="3014040"/>
            <a:ext cx="858601" cy="82376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5"/>
          <p:cNvSpPr txBox="1"/>
          <p:nvPr/>
        </p:nvSpPr>
        <p:spPr>
          <a:xfrm>
            <a:off x="13758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334" name="Google Shape;334;p45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35" name="Google Shape;335;p45"/>
          <p:cNvSpPr/>
          <p:nvPr/>
        </p:nvSpPr>
        <p:spPr>
          <a:xfrm>
            <a:off x="733550" y="968100"/>
            <a:ext cx="19050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Floating">
  <p:cSld name="ONE_COLUMN_TEXT_1_3">
    <p:bg>
      <p:bgPr>
        <a:solidFill>
          <a:srgbClr val="DCECF4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/>
          <p:nvPr/>
        </p:nvSpPr>
        <p:spPr>
          <a:xfrm>
            <a:off x="264150" y="1581575"/>
            <a:ext cx="1792500" cy="17925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6"/>
          <p:cNvSpPr/>
          <p:nvPr/>
        </p:nvSpPr>
        <p:spPr>
          <a:xfrm>
            <a:off x="0" y="2492850"/>
            <a:ext cx="9144000" cy="26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6"/>
          <p:cNvSpPr/>
          <p:nvPr/>
        </p:nvSpPr>
        <p:spPr>
          <a:xfrm>
            <a:off x="1138100" y="180875"/>
            <a:ext cx="6765000" cy="4593900"/>
          </a:xfrm>
          <a:prstGeom prst="round2SameRect">
            <a:avLst>
              <a:gd fmla="val 860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8357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0" name="Google Shape;340;p46"/>
          <p:cNvSpPr txBox="1"/>
          <p:nvPr>
            <p:ph type="title"/>
          </p:nvPr>
        </p:nvSpPr>
        <p:spPr>
          <a:xfrm>
            <a:off x="1552050" y="532850"/>
            <a:ext cx="60399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None/>
              <a:defRPr>
                <a:solidFill>
                  <a:srgbClr val="0068B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9pPr>
          </a:lstStyle>
          <a:p/>
        </p:txBody>
      </p:sp>
      <p:sp>
        <p:nvSpPr>
          <p:cNvPr id="341" name="Google Shape;341;p46"/>
          <p:cNvSpPr txBox="1"/>
          <p:nvPr>
            <p:ph idx="1" type="body"/>
          </p:nvPr>
        </p:nvSpPr>
        <p:spPr>
          <a:xfrm>
            <a:off x="1552050" y="1111913"/>
            <a:ext cx="6039900" cy="19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2" name="Google Shape;342;p46"/>
          <p:cNvSpPr/>
          <p:nvPr/>
        </p:nvSpPr>
        <p:spPr>
          <a:xfrm flipH="1" rot="10800000">
            <a:off x="1135325" y="4630775"/>
            <a:ext cx="6774900" cy="144000"/>
          </a:xfrm>
          <a:prstGeom prst="rect">
            <a:avLst/>
          </a:prstGeom>
          <a:solidFill>
            <a:srgbClr val="0068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6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4" name="Google Shape;344;p46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ndation Principle">
  <p:cSld name="ONE_COLUMN_TEXT_1_3_4">
    <p:bg>
      <p:bgPr>
        <a:solidFill>
          <a:srgbClr val="DCECF4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/>
          <p:nvPr/>
        </p:nvSpPr>
        <p:spPr>
          <a:xfrm>
            <a:off x="-15025" y="2452550"/>
            <a:ext cx="9144000" cy="269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7"/>
          <p:cNvSpPr/>
          <p:nvPr/>
        </p:nvSpPr>
        <p:spPr>
          <a:xfrm>
            <a:off x="3944100" y="669552"/>
            <a:ext cx="1255800" cy="12558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7"/>
          <p:cNvSpPr/>
          <p:nvPr/>
        </p:nvSpPr>
        <p:spPr>
          <a:xfrm>
            <a:off x="1150175" y="1093727"/>
            <a:ext cx="6745200" cy="606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7"/>
          <p:cNvSpPr/>
          <p:nvPr/>
        </p:nvSpPr>
        <p:spPr>
          <a:xfrm>
            <a:off x="1138100" y="1513502"/>
            <a:ext cx="6765000" cy="19962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8357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59595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50" name="Google Shape;350;p47"/>
          <p:cNvSpPr txBox="1"/>
          <p:nvPr/>
        </p:nvSpPr>
        <p:spPr>
          <a:xfrm>
            <a:off x="1552050" y="1783524"/>
            <a:ext cx="60399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9FD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1" name="Google Shape;351;p47"/>
          <p:cNvSpPr/>
          <p:nvPr/>
        </p:nvSpPr>
        <p:spPr>
          <a:xfrm flipH="1" rot="10800000">
            <a:off x="1135325" y="3503214"/>
            <a:ext cx="6774900" cy="144000"/>
          </a:xfrm>
          <a:prstGeom prst="rect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7"/>
          <p:cNvSpPr txBox="1"/>
          <p:nvPr/>
        </p:nvSpPr>
        <p:spPr>
          <a:xfrm>
            <a:off x="2384400" y="1128609"/>
            <a:ext cx="4375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 O U N D A T I O N   P R I N C I P L E</a:t>
            </a:r>
            <a:endParaRPr b="1"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47"/>
          <p:cNvSpPr txBox="1"/>
          <p:nvPr>
            <p:ph idx="1" type="subTitle"/>
          </p:nvPr>
        </p:nvSpPr>
        <p:spPr>
          <a:xfrm>
            <a:off x="1557250" y="1782144"/>
            <a:ext cx="6039900" cy="133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4" name="Google Shape;354;p47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55" name="Google Shape;355;p47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ndation Principles Summary">
  <p:cSld name="ONE_COLUMN_TEXT_1_3_4_1">
    <p:bg>
      <p:bgPr>
        <a:solidFill>
          <a:srgbClr val="DCECF4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/>
          <p:nvPr/>
        </p:nvSpPr>
        <p:spPr>
          <a:xfrm>
            <a:off x="3944100" y="136152"/>
            <a:ext cx="1255800" cy="12558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8"/>
          <p:cNvSpPr/>
          <p:nvPr/>
        </p:nvSpPr>
        <p:spPr>
          <a:xfrm>
            <a:off x="-15025" y="2593625"/>
            <a:ext cx="9191400" cy="255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8"/>
          <p:cNvSpPr/>
          <p:nvPr/>
        </p:nvSpPr>
        <p:spPr>
          <a:xfrm>
            <a:off x="1199400" y="560327"/>
            <a:ext cx="6745200" cy="606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8"/>
          <p:cNvSpPr/>
          <p:nvPr/>
        </p:nvSpPr>
        <p:spPr>
          <a:xfrm>
            <a:off x="1189500" y="1045850"/>
            <a:ext cx="6765000" cy="35730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8357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59595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61" name="Google Shape;361;p48"/>
          <p:cNvSpPr/>
          <p:nvPr/>
        </p:nvSpPr>
        <p:spPr>
          <a:xfrm flipH="1" rot="10800000">
            <a:off x="1184550" y="4576489"/>
            <a:ext cx="6774900" cy="144000"/>
          </a:xfrm>
          <a:prstGeom prst="rect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1552050" y="1783524"/>
            <a:ext cx="60399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9FD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3" name="Google Shape;363;p48"/>
          <p:cNvSpPr txBox="1"/>
          <p:nvPr/>
        </p:nvSpPr>
        <p:spPr>
          <a:xfrm>
            <a:off x="2384400" y="1128609"/>
            <a:ext cx="4375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 O U N D A T I O N   P R I N C I P L E</a:t>
            </a:r>
            <a:endParaRPr b="1"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48"/>
          <p:cNvSpPr txBox="1"/>
          <p:nvPr>
            <p:ph idx="1" type="body"/>
          </p:nvPr>
        </p:nvSpPr>
        <p:spPr>
          <a:xfrm>
            <a:off x="1660475" y="1525250"/>
            <a:ext cx="5996400" cy="26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5" name="Google Shape;365;p48"/>
          <p:cNvSpPr txBox="1"/>
          <p:nvPr/>
        </p:nvSpPr>
        <p:spPr>
          <a:xfrm>
            <a:off x="2384400" y="602259"/>
            <a:ext cx="4375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 O U N D A T I O N   P R I N C I P L E S</a:t>
            </a:r>
            <a:endParaRPr b="1" sz="13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48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67" name="Google Shape;367;p48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 potential concept">
  <p:cSld name="CUSTOM_9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"/>
          <p:cNvSpPr/>
          <p:nvPr/>
        </p:nvSpPr>
        <p:spPr>
          <a:xfrm rot="-5400000">
            <a:off x="1144200" y="-8000000"/>
            <a:ext cx="6855600" cy="13493100"/>
          </a:xfrm>
          <a:prstGeom prst="chord">
            <a:avLst>
              <a:gd fmla="val 5375932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9"/>
          <p:cNvSpPr txBox="1"/>
          <p:nvPr>
            <p:ph type="title"/>
          </p:nvPr>
        </p:nvSpPr>
        <p:spPr>
          <a:xfrm>
            <a:off x="1628850" y="2503525"/>
            <a:ext cx="5886300" cy="20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Poppins Light"/>
              <a:buNone/>
              <a:defRPr b="0" sz="2000">
                <a:solidFill>
                  <a:schemeClr val="accent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71" name="Google Shape;371;p49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72" name="Google Shape;372;p49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rve Top">
  <p:cSld name="ONE_COLUMN_TEXT_1_3_3_2">
    <p:bg>
      <p:bgPr>
        <a:solidFill>
          <a:schemeClr val="lt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0"/>
          <p:cNvSpPr/>
          <p:nvPr/>
        </p:nvSpPr>
        <p:spPr>
          <a:xfrm rot="-5400000">
            <a:off x="1144200" y="-7390400"/>
            <a:ext cx="6855600" cy="13493100"/>
          </a:xfrm>
          <a:prstGeom prst="chord">
            <a:avLst>
              <a:gd fmla="val 5375932" name="adj1"/>
              <a:gd fmla="val 16200000" name="adj2"/>
            </a:avLst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50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76" name="Google Shape;376;p50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block">
  <p:cSld name="ONE_COLUMN_TEXT_1_3_3_1">
    <p:bg>
      <p:bgPr>
        <a:solidFill>
          <a:srgbClr val="4D9FD5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"/>
          <p:cNvSpPr/>
          <p:nvPr/>
        </p:nvSpPr>
        <p:spPr>
          <a:xfrm>
            <a:off x="0" y="2654100"/>
            <a:ext cx="9144000" cy="248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51"/>
          <p:cNvSpPr/>
          <p:nvPr>
            <p:ph idx="2" type="pic"/>
          </p:nvPr>
        </p:nvSpPr>
        <p:spPr>
          <a:xfrm>
            <a:off x="752175" y="587400"/>
            <a:ext cx="3462600" cy="43014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51"/>
          <p:cNvSpPr/>
          <p:nvPr/>
        </p:nvSpPr>
        <p:spPr>
          <a:xfrm>
            <a:off x="3822475" y="118225"/>
            <a:ext cx="4246200" cy="4417200"/>
          </a:xfrm>
          <a:prstGeom prst="round2SameRect">
            <a:avLst>
              <a:gd fmla="val 4895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8357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1" name="Google Shape;381;p51"/>
          <p:cNvSpPr txBox="1"/>
          <p:nvPr>
            <p:ph type="title"/>
          </p:nvPr>
        </p:nvSpPr>
        <p:spPr>
          <a:xfrm>
            <a:off x="4501551" y="490950"/>
            <a:ext cx="3045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>
                <a:solidFill>
                  <a:srgbClr val="0068B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20"/>
              <a:buNone/>
              <a:defRPr>
                <a:solidFill>
                  <a:srgbClr val="0068B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20"/>
              <a:buNone/>
              <a:defRPr>
                <a:solidFill>
                  <a:srgbClr val="0068B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20"/>
              <a:buNone/>
              <a:defRPr>
                <a:solidFill>
                  <a:srgbClr val="0068B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20"/>
              <a:buNone/>
              <a:defRPr>
                <a:solidFill>
                  <a:srgbClr val="0068B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20"/>
              <a:buNone/>
              <a:defRPr>
                <a:solidFill>
                  <a:srgbClr val="0068B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20"/>
              <a:buNone/>
              <a:defRPr>
                <a:solidFill>
                  <a:srgbClr val="0068B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20"/>
              <a:buNone/>
              <a:defRPr>
                <a:solidFill>
                  <a:srgbClr val="0068B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20"/>
              <a:buNone/>
              <a:defRPr>
                <a:solidFill>
                  <a:srgbClr val="0068BF"/>
                </a:solidFill>
              </a:defRPr>
            </a:lvl9pPr>
          </a:lstStyle>
          <a:p/>
        </p:txBody>
      </p:sp>
      <p:sp>
        <p:nvSpPr>
          <p:cNvPr id="382" name="Google Shape;382;p51"/>
          <p:cNvSpPr txBox="1"/>
          <p:nvPr>
            <p:ph idx="1" type="body"/>
          </p:nvPr>
        </p:nvSpPr>
        <p:spPr>
          <a:xfrm>
            <a:off x="4575450" y="1502750"/>
            <a:ext cx="3081300" cy="28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3" name="Google Shape;383;p51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4" name="Google Shape;384;p51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">
  <p:cSld name="ONE_COLUMN_TEXT_1_4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2"/>
          <p:cNvSpPr/>
          <p:nvPr/>
        </p:nvSpPr>
        <p:spPr>
          <a:xfrm>
            <a:off x="4571650" y="100"/>
            <a:ext cx="4572300" cy="5143500"/>
          </a:xfrm>
          <a:prstGeom prst="rect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2"/>
          <p:cNvSpPr/>
          <p:nvPr/>
        </p:nvSpPr>
        <p:spPr>
          <a:xfrm>
            <a:off x="6577609" y="0"/>
            <a:ext cx="5143500" cy="5143500"/>
          </a:xfrm>
          <a:prstGeom prst="chord">
            <a:avLst>
              <a:gd fmla="val 5405677" name="adj1"/>
              <a:gd fmla="val 16200000" name="adj2"/>
            </a:avLst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52"/>
          <p:cNvSpPr txBox="1"/>
          <p:nvPr>
            <p:ph type="title"/>
          </p:nvPr>
        </p:nvSpPr>
        <p:spPr>
          <a:xfrm>
            <a:off x="311700" y="403200"/>
            <a:ext cx="34935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89" name="Google Shape;389;p52"/>
          <p:cNvSpPr txBox="1"/>
          <p:nvPr>
            <p:ph idx="1" type="body"/>
          </p:nvPr>
        </p:nvSpPr>
        <p:spPr>
          <a:xfrm>
            <a:off x="311700" y="1389600"/>
            <a:ext cx="34935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0" name="Google Shape;390;p52"/>
          <p:cNvSpPr/>
          <p:nvPr/>
        </p:nvSpPr>
        <p:spPr>
          <a:xfrm>
            <a:off x="4994725" y="372375"/>
            <a:ext cx="3835800" cy="4143600"/>
          </a:xfrm>
          <a:prstGeom prst="roundRect">
            <a:avLst>
              <a:gd fmla="val 725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8357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91" name="Google Shape;391;p52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92" name="Google Shape;392;p52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2">
  <p:cSld name="ONE_COLUMN_TEXT_1_2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3"/>
          <p:cNvSpPr/>
          <p:nvPr/>
        </p:nvSpPr>
        <p:spPr>
          <a:xfrm flipH="1">
            <a:off x="-8675" y="50"/>
            <a:ext cx="4572300" cy="5143500"/>
          </a:xfrm>
          <a:prstGeom prst="rect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53"/>
          <p:cNvSpPr/>
          <p:nvPr/>
        </p:nvSpPr>
        <p:spPr>
          <a:xfrm flipH="1">
            <a:off x="-2585834" y="-50"/>
            <a:ext cx="5143500" cy="5143500"/>
          </a:xfrm>
          <a:prstGeom prst="chord">
            <a:avLst>
              <a:gd fmla="val 5405677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3"/>
          <p:cNvSpPr/>
          <p:nvPr/>
        </p:nvSpPr>
        <p:spPr>
          <a:xfrm>
            <a:off x="311700" y="372375"/>
            <a:ext cx="3835800" cy="4143600"/>
          </a:xfrm>
          <a:prstGeom prst="roundRect">
            <a:avLst>
              <a:gd fmla="val 725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8357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97" name="Google Shape;397;p53"/>
          <p:cNvSpPr txBox="1"/>
          <p:nvPr>
            <p:ph type="title"/>
          </p:nvPr>
        </p:nvSpPr>
        <p:spPr>
          <a:xfrm>
            <a:off x="4909375" y="403200"/>
            <a:ext cx="37110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98" name="Google Shape;398;p53"/>
          <p:cNvSpPr txBox="1"/>
          <p:nvPr>
            <p:ph idx="1" type="body"/>
          </p:nvPr>
        </p:nvSpPr>
        <p:spPr>
          <a:xfrm>
            <a:off x="4909375" y="1389600"/>
            <a:ext cx="3711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9" name="Google Shape;399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0" name="Google Shape;400;p53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01" name="Google Shape;401;p53"/>
          <p:cNvSpPr txBox="1"/>
          <p:nvPr/>
        </p:nvSpPr>
        <p:spPr>
          <a:xfrm>
            <a:off x="4576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3">
  <p:cSld name="ONE_COLUMN_TEXT_1_2_1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"/>
          <p:cNvSpPr/>
          <p:nvPr/>
        </p:nvSpPr>
        <p:spPr>
          <a:xfrm flipH="1">
            <a:off x="-8675" y="50"/>
            <a:ext cx="4572300" cy="5143500"/>
          </a:xfrm>
          <a:prstGeom prst="rect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4"/>
          <p:cNvSpPr/>
          <p:nvPr/>
        </p:nvSpPr>
        <p:spPr>
          <a:xfrm flipH="1">
            <a:off x="-2585834" y="-50"/>
            <a:ext cx="5143500" cy="5143500"/>
          </a:xfrm>
          <a:prstGeom prst="chord">
            <a:avLst>
              <a:gd fmla="val 5405677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4"/>
          <p:cNvSpPr/>
          <p:nvPr/>
        </p:nvSpPr>
        <p:spPr>
          <a:xfrm>
            <a:off x="311700" y="372375"/>
            <a:ext cx="3835800" cy="4143600"/>
          </a:xfrm>
          <a:prstGeom prst="roundRect">
            <a:avLst>
              <a:gd fmla="val 725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8357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06" name="Google Shape;406;p54"/>
          <p:cNvSpPr txBox="1"/>
          <p:nvPr>
            <p:ph type="title"/>
          </p:nvPr>
        </p:nvSpPr>
        <p:spPr>
          <a:xfrm>
            <a:off x="4909375" y="403200"/>
            <a:ext cx="37110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None/>
              <a:defRPr>
                <a:solidFill>
                  <a:srgbClr val="0068B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9pPr>
          </a:lstStyle>
          <a:p/>
        </p:txBody>
      </p:sp>
      <p:sp>
        <p:nvSpPr>
          <p:cNvPr id="407" name="Google Shape;407;p54"/>
          <p:cNvSpPr txBox="1"/>
          <p:nvPr>
            <p:ph idx="1" type="body"/>
          </p:nvPr>
        </p:nvSpPr>
        <p:spPr>
          <a:xfrm>
            <a:off x="4909375" y="1389600"/>
            <a:ext cx="3711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8" name="Google Shape;408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54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10" name="Google Shape;410;p54"/>
          <p:cNvSpPr txBox="1"/>
          <p:nvPr/>
        </p:nvSpPr>
        <p:spPr>
          <a:xfrm>
            <a:off x="4576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5"/>
          <p:cNvSpPr/>
          <p:nvPr/>
        </p:nvSpPr>
        <p:spPr>
          <a:xfrm flipH="1">
            <a:off x="7449261" y="2345772"/>
            <a:ext cx="1711200" cy="2806200"/>
          </a:xfrm>
          <a:prstGeom prst="rtTriangle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5"/>
          <p:cNvSpPr/>
          <p:nvPr/>
        </p:nvSpPr>
        <p:spPr>
          <a:xfrm flipH="1">
            <a:off x="6140961" y="4498497"/>
            <a:ext cx="1308300" cy="13083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5"/>
          <p:cNvSpPr/>
          <p:nvPr/>
        </p:nvSpPr>
        <p:spPr>
          <a:xfrm flipH="1">
            <a:off x="7378886" y="4709935"/>
            <a:ext cx="242100" cy="2421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16" name="Google Shape;416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7" name="Google Shape;417;p55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18" name="Google Shape;418;p55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DON'T">
  <p:cSld name="TITLE_AND_BODY_1_2_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56"/>
          <p:cNvGrpSpPr/>
          <p:nvPr/>
        </p:nvGrpSpPr>
        <p:grpSpPr>
          <a:xfrm flipH="1">
            <a:off x="6124511" y="2345772"/>
            <a:ext cx="3019500" cy="3461025"/>
            <a:chOff x="6140961" y="2345772"/>
            <a:chExt cx="3019500" cy="3461025"/>
          </a:xfrm>
        </p:grpSpPr>
        <p:sp>
          <p:nvSpPr>
            <p:cNvPr id="421" name="Google Shape;421;p56"/>
            <p:cNvSpPr/>
            <p:nvPr/>
          </p:nvSpPr>
          <p:spPr>
            <a:xfrm>
              <a:off x="6140961" y="2345772"/>
              <a:ext cx="1711200" cy="2806200"/>
            </a:xfrm>
            <a:prstGeom prst="rtTriangle">
              <a:avLst/>
            </a:prstGeom>
            <a:solidFill>
              <a:srgbClr val="DCEC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6"/>
            <p:cNvSpPr/>
            <p:nvPr/>
          </p:nvSpPr>
          <p:spPr>
            <a:xfrm>
              <a:off x="7852161" y="4498497"/>
              <a:ext cx="1308300" cy="13083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00CA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6"/>
            <p:cNvSpPr/>
            <p:nvPr/>
          </p:nvSpPr>
          <p:spPr>
            <a:xfrm>
              <a:off x="7680436" y="4709935"/>
              <a:ext cx="242100" cy="242100"/>
            </a:xfrm>
            <a:prstGeom prst="ellipse">
              <a:avLst/>
            </a:prstGeom>
            <a:solidFill>
              <a:srgbClr val="F5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4" name="Google Shape;42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25" name="Google Shape;425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26" name="Google Shape;426;p56"/>
          <p:cNvSpPr/>
          <p:nvPr/>
        </p:nvSpPr>
        <p:spPr>
          <a:xfrm flipH="1">
            <a:off x="6209097" y="3550600"/>
            <a:ext cx="1172100" cy="1172100"/>
          </a:xfrm>
          <a:prstGeom prst="mathMultiply">
            <a:avLst>
              <a:gd fmla="val 23520" name="adj1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6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28" name="Google Shape;428;p56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DO">
  <p:cSld name="TITLE_AND_BODY_1_1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7"/>
          <p:cNvSpPr/>
          <p:nvPr/>
        </p:nvSpPr>
        <p:spPr>
          <a:xfrm flipH="1">
            <a:off x="7449261" y="2345772"/>
            <a:ext cx="1711200" cy="2806200"/>
          </a:xfrm>
          <a:prstGeom prst="rtTriangle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7"/>
          <p:cNvSpPr/>
          <p:nvPr/>
        </p:nvSpPr>
        <p:spPr>
          <a:xfrm flipH="1">
            <a:off x="6140961" y="4498497"/>
            <a:ext cx="1308300" cy="13083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7"/>
          <p:cNvSpPr/>
          <p:nvPr/>
        </p:nvSpPr>
        <p:spPr>
          <a:xfrm flipH="1">
            <a:off x="7378886" y="4709935"/>
            <a:ext cx="242100" cy="2421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34" name="Google Shape;434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grpSp>
        <p:nvGrpSpPr>
          <p:cNvPr id="435" name="Google Shape;435;p57"/>
          <p:cNvGrpSpPr/>
          <p:nvPr/>
        </p:nvGrpSpPr>
        <p:grpSpPr>
          <a:xfrm>
            <a:off x="6116127" y="3695838"/>
            <a:ext cx="808869" cy="887208"/>
            <a:chOff x="1667634" y="3616504"/>
            <a:chExt cx="808869" cy="887208"/>
          </a:xfrm>
        </p:grpSpPr>
        <p:sp>
          <p:nvSpPr>
            <p:cNvPr id="436" name="Google Shape;436;p57"/>
            <p:cNvSpPr/>
            <p:nvPr/>
          </p:nvSpPr>
          <p:spPr>
            <a:xfrm rot="-3599322">
              <a:off x="1708504" y="3942504"/>
              <a:ext cx="888297" cy="2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F256A"/>
                </a:solidFill>
              </a:endParaRPr>
            </a:p>
          </p:txBody>
        </p:sp>
        <p:sp>
          <p:nvSpPr>
            <p:cNvPr id="437" name="Google Shape;437;p57"/>
            <p:cNvSpPr/>
            <p:nvPr/>
          </p:nvSpPr>
          <p:spPr>
            <a:xfrm rot="1798816">
              <a:off x="1698559" y="4179317"/>
              <a:ext cx="416649" cy="2359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F256A"/>
                </a:solidFill>
              </a:endParaRPr>
            </a:p>
          </p:txBody>
        </p:sp>
      </p:grpSp>
      <p:sp>
        <p:nvSpPr>
          <p:cNvPr id="438" name="Google Shape;438;p57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39" name="Google Shape;439;p57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centered cobalt">
  <p:cSld name="TITLE_1_1_1_1_2">
    <p:bg>
      <p:bgPr>
        <a:solidFill>
          <a:schemeClr val="accent4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2" name="Google Shape;442;p58"/>
          <p:cNvSpPr txBox="1"/>
          <p:nvPr>
            <p:ph idx="1" type="body"/>
          </p:nvPr>
        </p:nvSpPr>
        <p:spPr>
          <a:xfrm>
            <a:off x="311700" y="1152475"/>
            <a:ext cx="801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3" name="Google Shape;443;p58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44" name="Google Shape;444;p58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centered light blue">
  <p:cSld name="TITLE_1_1_1_1_1_1_2">
    <p:bg>
      <p:bgPr>
        <a:solidFill>
          <a:srgbClr val="DCECF4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None/>
              <a:defRPr>
                <a:solidFill>
                  <a:srgbClr val="0068B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</a:defRPr>
            </a:lvl9pPr>
          </a:lstStyle>
          <a:p/>
        </p:txBody>
      </p:sp>
      <p:sp>
        <p:nvSpPr>
          <p:cNvPr id="447" name="Google Shape;447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300"/>
              <a:buChar char="●"/>
              <a:defRPr sz="1300">
                <a:solidFill>
                  <a:srgbClr val="0068BF"/>
                </a:solidFill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100"/>
              <a:buChar char="○"/>
              <a:defRPr>
                <a:solidFill>
                  <a:srgbClr val="0068BF"/>
                </a:solidFill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100"/>
              <a:buChar char="■"/>
              <a:defRPr>
                <a:solidFill>
                  <a:srgbClr val="0068BF"/>
                </a:solidFill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100"/>
              <a:buChar char="●"/>
              <a:defRPr>
                <a:solidFill>
                  <a:srgbClr val="0068BF"/>
                </a:solidFill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100"/>
              <a:buChar char="○"/>
              <a:defRPr>
                <a:solidFill>
                  <a:srgbClr val="0068BF"/>
                </a:solidFill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100"/>
              <a:buChar char="■"/>
              <a:defRPr>
                <a:solidFill>
                  <a:srgbClr val="0068BF"/>
                </a:solidFill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100"/>
              <a:buChar char="●"/>
              <a:defRPr>
                <a:solidFill>
                  <a:srgbClr val="0068BF"/>
                </a:solidFill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100"/>
              <a:buChar char="○"/>
              <a:defRPr>
                <a:solidFill>
                  <a:srgbClr val="0068BF"/>
                </a:solidFill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100"/>
              <a:buChar char="■"/>
              <a:defRPr>
                <a:solidFill>
                  <a:srgbClr val="0068BF"/>
                </a:solidFill>
              </a:defRPr>
            </a:lvl9pPr>
          </a:lstStyle>
          <a:p/>
        </p:txBody>
      </p:sp>
      <p:sp>
        <p:nvSpPr>
          <p:cNvPr id="448" name="Google Shape;448;p59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49" name="Google Shape;449;p59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0068B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centered turq">
  <p:cSld name="TITLE_1_1_1_1_1_1_1_1">
    <p:bg>
      <p:bgPr>
        <a:solidFill>
          <a:srgbClr val="00CAD5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2" name="Google Shape;452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3" name="Google Shape;453;p60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54" name="Google Shape;454;p60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centered white">
  <p:cSld name="TITLE_1_1_1_1_1_1_1_1_1">
    <p:bg>
      <p:bgPr>
        <a:solidFill>
          <a:schemeClr val="lt1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7" name="Google Shape;45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8" name="Google Shape;458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9" name="Google Shape;459;p61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61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61" name="Google Shape;461;p61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4">
  <p:cSld name="ONE_COLUMN_TEXT_2_1_2_1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2"/>
          <p:cNvSpPr/>
          <p:nvPr/>
        </p:nvSpPr>
        <p:spPr>
          <a:xfrm>
            <a:off x="4569314" y="50"/>
            <a:ext cx="4572300" cy="5143500"/>
          </a:xfrm>
          <a:prstGeom prst="rect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62"/>
          <p:cNvSpPr txBox="1"/>
          <p:nvPr>
            <p:ph type="title"/>
          </p:nvPr>
        </p:nvSpPr>
        <p:spPr>
          <a:xfrm>
            <a:off x="5027975" y="555600"/>
            <a:ext cx="3455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5" name="Google Shape;465;p62"/>
          <p:cNvSpPr txBox="1"/>
          <p:nvPr>
            <p:ph idx="1" type="body"/>
          </p:nvPr>
        </p:nvSpPr>
        <p:spPr>
          <a:xfrm>
            <a:off x="5027975" y="1389600"/>
            <a:ext cx="3455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6" name="Google Shape;466;p62"/>
          <p:cNvSpPr/>
          <p:nvPr/>
        </p:nvSpPr>
        <p:spPr>
          <a:xfrm>
            <a:off x="7" y="3302057"/>
            <a:ext cx="1229400" cy="1846200"/>
          </a:xfrm>
          <a:prstGeom prst="rtTriangle">
            <a:avLst/>
          </a:prstGeom>
          <a:solidFill>
            <a:srgbClr val="E5F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2"/>
          <p:cNvSpPr/>
          <p:nvPr/>
        </p:nvSpPr>
        <p:spPr>
          <a:xfrm flipH="1" rot="3996236">
            <a:off x="97716" y="4536908"/>
            <a:ext cx="628581" cy="628581"/>
          </a:xfrm>
          <a:prstGeom prst="teardrop">
            <a:avLst>
              <a:gd fmla="val 100000" name="adj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2"/>
          <p:cNvSpPr/>
          <p:nvPr/>
        </p:nvSpPr>
        <p:spPr>
          <a:xfrm flipH="1" rot="776821">
            <a:off x="854000" y="4093309"/>
            <a:ext cx="378933" cy="378933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2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DCECF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70" name="Google Shape;470;p62"/>
          <p:cNvSpPr txBox="1"/>
          <p:nvPr/>
        </p:nvSpPr>
        <p:spPr>
          <a:xfrm>
            <a:off x="12234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71" name="Google Shape;471;p62"/>
          <p:cNvSpPr/>
          <p:nvPr/>
        </p:nvSpPr>
        <p:spPr>
          <a:xfrm>
            <a:off x="503550" y="3833373"/>
            <a:ext cx="222300" cy="2223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168">
          <p15:clr>
            <a:srgbClr val="FA7B17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5">
  <p:cSld name="ONE_COLUMN_TEXT_2_1_1_1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3"/>
          <p:cNvSpPr/>
          <p:nvPr/>
        </p:nvSpPr>
        <p:spPr>
          <a:xfrm>
            <a:off x="4569854" y="50"/>
            <a:ext cx="4572300" cy="5143500"/>
          </a:xfrm>
          <a:prstGeom prst="rect">
            <a:avLst/>
          </a:prstGeom>
          <a:solidFill>
            <a:srgbClr val="0068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63"/>
          <p:cNvSpPr txBox="1"/>
          <p:nvPr>
            <p:ph idx="12" type="sldNum"/>
          </p:nvPr>
        </p:nvSpPr>
        <p:spPr>
          <a:xfrm flipH="1">
            <a:off x="141933" y="46579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63"/>
          <p:cNvSpPr/>
          <p:nvPr/>
        </p:nvSpPr>
        <p:spPr>
          <a:xfrm>
            <a:off x="-8" y="3303709"/>
            <a:ext cx="1229400" cy="1846200"/>
          </a:xfrm>
          <a:prstGeom prst="rtTriangle">
            <a:avLst/>
          </a:prstGeom>
          <a:solidFill>
            <a:srgbClr val="E5F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3"/>
          <p:cNvSpPr/>
          <p:nvPr/>
        </p:nvSpPr>
        <p:spPr>
          <a:xfrm flipH="1" rot="4955813">
            <a:off x="779554" y="4528861"/>
            <a:ext cx="628640" cy="628640"/>
          </a:xfrm>
          <a:prstGeom prst="teardrop">
            <a:avLst>
              <a:gd fmla="val 100000" name="adj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3"/>
          <p:cNvSpPr/>
          <p:nvPr/>
        </p:nvSpPr>
        <p:spPr>
          <a:xfrm>
            <a:off x="817885" y="4115680"/>
            <a:ext cx="222300" cy="2223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63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DCECF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79" name="Google Shape;479;p63"/>
          <p:cNvSpPr txBox="1"/>
          <p:nvPr/>
        </p:nvSpPr>
        <p:spPr>
          <a:xfrm>
            <a:off x="13758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80" name="Google Shape;480;p63"/>
          <p:cNvSpPr txBox="1"/>
          <p:nvPr>
            <p:ph type="title"/>
          </p:nvPr>
        </p:nvSpPr>
        <p:spPr>
          <a:xfrm>
            <a:off x="5027975" y="555600"/>
            <a:ext cx="3455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1" name="Google Shape;481;p63"/>
          <p:cNvSpPr txBox="1"/>
          <p:nvPr>
            <p:ph idx="1" type="body"/>
          </p:nvPr>
        </p:nvSpPr>
        <p:spPr>
          <a:xfrm>
            <a:off x="5027975" y="1389600"/>
            <a:ext cx="3455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168">
          <p15:clr>
            <a:srgbClr val="FA7B17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6">
  <p:cSld name="ONE_COLUMN_TEXT_2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4"/>
          <p:cNvSpPr/>
          <p:nvPr/>
        </p:nvSpPr>
        <p:spPr>
          <a:xfrm flipH="1">
            <a:off x="-8675" y="50"/>
            <a:ext cx="4572300" cy="5143500"/>
          </a:xfrm>
          <a:prstGeom prst="rect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64"/>
          <p:cNvSpPr txBox="1"/>
          <p:nvPr>
            <p:ph type="title"/>
          </p:nvPr>
        </p:nvSpPr>
        <p:spPr>
          <a:xfrm>
            <a:off x="469250" y="555600"/>
            <a:ext cx="3449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None/>
              <a:defRPr>
                <a:solidFill>
                  <a:srgbClr val="0068B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9pPr>
          </a:lstStyle>
          <a:p/>
        </p:txBody>
      </p:sp>
      <p:sp>
        <p:nvSpPr>
          <p:cNvPr id="485" name="Google Shape;485;p64"/>
          <p:cNvSpPr txBox="1"/>
          <p:nvPr>
            <p:ph idx="1" type="body"/>
          </p:nvPr>
        </p:nvSpPr>
        <p:spPr>
          <a:xfrm>
            <a:off x="469250" y="1389600"/>
            <a:ext cx="3449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300"/>
              <a:buChar char="●"/>
              <a:defRPr sz="1300">
                <a:solidFill>
                  <a:srgbClr val="0F256A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>
                <a:solidFill>
                  <a:srgbClr val="0F256A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>
                <a:solidFill>
                  <a:srgbClr val="0F256A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●"/>
              <a:defRPr>
                <a:solidFill>
                  <a:srgbClr val="0F256A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>
                <a:solidFill>
                  <a:srgbClr val="0F256A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>
                <a:solidFill>
                  <a:srgbClr val="0F256A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●"/>
              <a:defRPr>
                <a:solidFill>
                  <a:srgbClr val="0F256A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>
                <a:solidFill>
                  <a:srgbClr val="0F256A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>
                <a:solidFill>
                  <a:srgbClr val="0F256A"/>
                </a:solidFill>
              </a:defRPr>
            </a:lvl9pPr>
          </a:lstStyle>
          <a:p/>
        </p:txBody>
      </p:sp>
      <p:grpSp>
        <p:nvGrpSpPr>
          <p:cNvPr id="486" name="Google Shape;486;p64"/>
          <p:cNvGrpSpPr/>
          <p:nvPr/>
        </p:nvGrpSpPr>
        <p:grpSpPr>
          <a:xfrm flipH="1">
            <a:off x="7640817" y="3308930"/>
            <a:ext cx="1522283" cy="1891672"/>
            <a:chOff x="-8668" y="3303689"/>
            <a:chExt cx="1522283" cy="1891672"/>
          </a:xfrm>
        </p:grpSpPr>
        <p:sp>
          <p:nvSpPr>
            <p:cNvPr id="487" name="Google Shape;487;p64"/>
            <p:cNvSpPr/>
            <p:nvPr/>
          </p:nvSpPr>
          <p:spPr>
            <a:xfrm>
              <a:off x="-8668" y="3303689"/>
              <a:ext cx="1229400" cy="1846200"/>
            </a:xfrm>
            <a:prstGeom prst="rtTriangle">
              <a:avLst/>
            </a:prstGeom>
            <a:solidFill>
              <a:srgbClr val="0F25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4"/>
            <p:cNvSpPr/>
            <p:nvPr/>
          </p:nvSpPr>
          <p:spPr>
            <a:xfrm flipH="1" rot="4955813">
              <a:off x="847095" y="4528841"/>
              <a:ext cx="628640" cy="628640"/>
            </a:xfrm>
            <a:prstGeom prst="teardrop">
              <a:avLst>
                <a:gd fmla="val 100000" name="adj"/>
              </a:avLst>
            </a:prstGeom>
            <a:solidFill>
              <a:srgbClr val="4D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4"/>
            <p:cNvSpPr/>
            <p:nvPr/>
          </p:nvSpPr>
          <p:spPr>
            <a:xfrm>
              <a:off x="809225" y="4115660"/>
              <a:ext cx="222300" cy="222300"/>
            </a:xfrm>
            <a:prstGeom prst="ellipse">
              <a:avLst/>
            </a:prstGeom>
            <a:solidFill>
              <a:srgbClr val="F5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" name="Google Shape;490;p64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DCECF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91" name="Google Shape;491;p64"/>
          <p:cNvSpPr txBox="1"/>
          <p:nvPr/>
        </p:nvSpPr>
        <p:spPr>
          <a:xfrm>
            <a:off x="4576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7">
  <p:cSld name="ONE_COLUMN_TEXT_2_2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5"/>
          <p:cNvSpPr/>
          <p:nvPr/>
        </p:nvSpPr>
        <p:spPr>
          <a:xfrm>
            <a:off x="4582687" y="50"/>
            <a:ext cx="4572300" cy="5143500"/>
          </a:xfrm>
          <a:prstGeom prst="rect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65"/>
          <p:cNvSpPr txBox="1"/>
          <p:nvPr>
            <p:ph type="title"/>
          </p:nvPr>
        </p:nvSpPr>
        <p:spPr>
          <a:xfrm>
            <a:off x="4990375" y="555600"/>
            <a:ext cx="3590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None/>
              <a:defRPr>
                <a:solidFill>
                  <a:srgbClr val="0068B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9pPr>
          </a:lstStyle>
          <a:p/>
        </p:txBody>
      </p:sp>
      <p:sp>
        <p:nvSpPr>
          <p:cNvPr id="495" name="Google Shape;495;p65"/>
          <p:cNvSpPr txBox="1"/>
          <p:nvPr>
            <p:ph idx="1" type="body"/>
          </p:nvPr>
        </p:nvSpPr>
        <p:spPr>
          <a:xfrm>
            <a:off x="4990375" y="1389600"/>
            <a:ext cx="3590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300"/>
              <a:buChar char="●"/>
              <a:defRPr sz="1300">
                <a:solidFill>
                  <a:srgbClr val="0F256A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>
                <a:solidFill>
                  <a:srgbClr val="0F256A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>
                <a:solidFill>
                  <a:srgbClr val="0F256A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●"/>
              <a:defRPr>
                <a:solidFill>
                  <a:srgbClr val="0F256A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>
                <a:solidFill>
                  <a:srgbClr val="0F256A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>
                <a:solidFill>
                  <a:srgbClr val="0F256A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●"/>
              <a:defRPr>
                <a:solidFill>
                  <a:srgbClr val="0F256A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○"/>
              <a:defRPr>
                <a:solidFill>
                  <a:srgbClr val="0F256A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100"/>
              <a:buChar char="■"/>
              <a:defRPr>
                <a:solidFill>
                  <a:srgbClr val="0F256A"/>
                </a:solidFill>
              </a:defRPr>
            </a:lvl9pPr>
          </a:lstStyle>
          <a:p/>
        </p:txBody>
      </p:sp>
      <p:sp>
        <p:nvSpPr>
          <p:cNvPr id="496" name="Google Shape;496;p65"/>
          <p:cNvSpPr/>
          <p:nvPr/>
        </p:nvSpPr>
        <p:spPr>
          <a:xfrm>
            <a:off x="-8668" y="3303689"/>
            <a:ext cx="1229400" cy="1846200"/>
          </a:xfrm>
          <a:prstGeom prst="rtTriangle">
            <a:avLst/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5"/>
          <p:cNvSpPr/>
          <p:nvPr/>
        </p:nvSpPr>
        <p:spPr>
          <a:xfrm flipH="1" rot="4956515">
            <a:off x="386000" y="4458334"/>
            <a:ext cx="704252" cy="704252"/>
          </a:xfrm>
          <a:prstGeom prst="teardrop">
            <a:avLst>
              <a:gd fmla="val 100000" name="adj"/>
            </a:avLst>
          </a:prstGeom>
          <a:solidFill>
            <a:srgbClr val="0F25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5"/>
          <p:cNvSpPr/>
          <p:nvPr/>
        </p:nvSpPr>
        <p:spPr>
          <a:xfrm>
            <a:off x="669275" y="3915010"/>
            <a:ext cx="222300" cy="2223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65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0" name="Google Shape;500;p65"/>
          <p:cNvSpPr txBox="1"/>
          <p:nvPr/>
        </p:nvSpPr>
        <p:spPr>
          <a:xfrm>
            <a:off x="12234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168">
          <p15:clr>
            <a:srgbClr val="FA7B17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8">
  <p:cSld name="ONE_COLUMN_TEXT_2_1_3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6"/>
          <p:cNvSpPr/>
          <p:nvPr/>
        </p:nvSpPr>
        <p:spPr>
          <a:xfrm flipH="1">
            <a:off x="-8675" y="50"/>
            <a:ext cx="4572300" cy="5143500"/>
          </a:xfrm>
          <a:prstGeom prst="rect">
            <a:avLst/>
          </a:prstGeom>
          <a:solidFill>
            <a:srgbClr val="0068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66"/>
          <p:cNvSpPr txBox="1"/>
          <p:nvPr>
            <p:ph type="title"/>
          </p:nvPr>
        </p:nvSpPr>
        <p:spPr>
          <a:xfrm>
            <a:off x="484725" y="555600"/>
            <a:ext cx="3527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4" name="Google Shape;504;p66"/>
          <p:cNvSpPr txBox="1"/>
          <p:nvPr>
            <p:ph idx="1" type="body"/>
          </p:nvPr>
        </p:nvSpPr>
        <p:spPr>
          <a:xfrm>
            <a:off x="484725" y="1389600"/>
            <a:ext cx="3527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5" name="Google Shape;505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6" name="Google Shape;506;p66"/>
          <p:cNvSpPr/>
          <p:nvPr/>
        </p:nvSpPr>
        <p:spPr>
          <a:xfrm flipH="1">
            <a:off x="7933700" y="3308930"/>
            <a:ext cx="1229400" cy="1846200"/>
          </a:xfrm>
          <a:prstGeom prst="rtTriangle">
            <a:avLst/>
          </a:prstGeom>
          <a:solidFill>
            <a:srgbClr val="E5F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66"/>
          <p:cNvSpPr/>
          <p:nvPr/>
        </p:nvSpPr>
        <p:spPr>
          <a:xfrm rot="-4955813">
            <a:off x="7678697" y="4534081"/>
            <a:ext cx="628640" cy="628640"/>
          </a:xfrm>
          <a:prstGeom prst="teardrop">
            <a:avLst>
              <a:gd fmla="val 100000" name="adj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66"/>
          <p:cNvSpPr/>
          <p:nvPr/>
        </p:nvSpPr>
        <p:spPr>
          <a:xfrm flipH="1">
            <a:off x="8122907" y="4120900"/>
            <a:ext cx="222300" cy="222300"/>
          </a:xfrm>
          <a:prstGeom prst="ellipse">
            <a:avLst/>
          </a:prstGeom>
          <a:solidFill>
            <a:srgbClr val="F5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66"/>
          <p:cNvSpPr txBox="1"/>
          <p:nvPr/>
        </p:nvSpPr>
        <p:spPr>
          <a:xfrm>
            <a:off x="4576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10" name="Google Shape;510;p66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accent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Page">
  <p:cSld name="ONE_COLUMN_TEXT_2_1_3_1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7"/>
          <p:cNvSpPr/>
          <p:nvPr/>
        </p:nvSpPr>
        <p:spPr>
          <a:xfrm>
            <a:off x="-550" y="3837850"/>
            <a:ext cx="5032500" cy="1305600"/>
          </a:xfrm>
          <a:prstGeom prst="rect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3" name="Google Shape;513;p67"/>
          <p:cNvGrpSpPr/>
          <p:nvPr/>
        </p:nvGrpSpPr>
        <p:grpSpPr>
          <a:xfrm>
            <a:off x="756312" y="3998006"/>
            <a:ext cx="3447600" cy="783294"/>
            <a:chOff x="832512" y="3437633"/>
            <a:chExt cx="3447600" cy="783294"/>
          </a:xfrm>
        </p:grpSpPr>
        <p:pic>
          <p:nvPicPr>
            <p:cNvPr id="514" name="Google Shape;514;p6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006200" y="3955570"/>
              <a:ext cx="213275" cy="20763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5" name="Google Shape;515;p67"/>
            <p:cNvCxnSpPr/>
            <p:nvPr/>
          </p:nvCxnSpPr>
          <p:spPr>
            <a:xfrm>
              <a:off x="1224462" y="3795243"/>
              <a:ext cx="26637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6" name="Google Shape;516;p67"/>
            <p:cNvSpPr txBox="1"/>
            <p:nvPr/>
          </p:nvSpPr>
          <p:spPr>
            <a:xfrm>
              <a:off x="832512" y="3437633"/>
              <a:ext cx="3447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0F256A"/>
                  </a:solidFill>
                  <a:uFill>
                    <a:noFill/>
                  </a:uFill>
                  <a:latin typeface="Poppins"/>
                  <a:ea typeface="Poppins"/>
                  <a:cs typeface="Poppins"/>
                  <a:sym typeface="Poppins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 P E C . C O M</a:t>
              </a:r>
              <a:endParaRPr b="1" sz="1100">
                <a:solidFill>
                  <a:srgbClr val="0F256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7" name="Google Shape;517;p67"/>
            <p:cNvSpPr txBox="1"/>
            <p:nvPr/>
          </p:nvSpPr>
          <p:spPr>
            <a:xfrm>
              <a:off x="3179543" y="3897820"/>
              <a:ext cx="1088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68B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iPEC Coaching</a:t>
              </a:r>
              <a:endParaRPr sz="9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518" name="Google Shape;518;p67"/>
            <p:cNvGrpSpPr/>
            <p:nvPr/>
          </p:nvGrpSpPr>
          <p:grpSpPr>
            <a:xfrm>
              <a:off x="1016276" y="3897827"/>
              <a:ext cx="1987399" cy="323100"/>
              <a:chOff x="711476" y="4481050"/>
              <a:chExt cx="1987399" cy="323100"/>
            </a:xfrm>
          </p:grpSpPr>
          <p:pic>
            <p:nvPicPr>
              <p:cNvPr id="519" name="Google Shape;519;p6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11476" y="4538806"/>
                <a:ext cx="213275" cy="2076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0" name="Google Shape;520;p6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496312" y="4537394"/>
                <a:ext cx="213250" cy="2103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1" name="Google Shape;521;p67"/>
              <p:cNvSpPr txBox="1"/>
              <p:nvPr/>
            </p:nvSpPr>
            <p:spPr>
              <a:xfrm>
                <a:off x="1668375" y="4481050"/>
                <a:ext cx="1030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68BF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iPECCoaching</a:t>
                </a:r>
                <a:endParaRPr sz="900">
                  <a:solidFill>
                    <a:srgbClr val="0068BF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pic>
            <p:nvPicPr>
              <p:cNvPr id="522" name="Google Shape;522;p6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232123" y="4535965"/>
                <a:ext cx="213275" cy="213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3" name="Google Shape;523;p6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971801" y="4535951"/>
                <a:ext cx="213275" cy="213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24" name="Google Shape;524;p67"/>
          <p:cNvSpPr/>
          <p:nvPr>
            <p:ph idx="2" type="pic"/>
          </p:nvPr>
        </p:nvSpPr>
        <p:spPr>
          <a:xfrm>
            <a:off x="5029200" y="-8050"/>
            <a:ext cx="41148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525" name="Google Shape;525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-8792" y="-15550"/>
            <a:ext cx="948963" cy="94896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7"/>
          <p:cNvSpPr txBox="1"/>
          <p:nvPr/>
        </p:nvSpPr>
        <p:spPr>
          <a:xfrm>
            <a:off x="765104" y="1587465"/>
            <a:ext cx="344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oppins ExtraLight"/>
                <a:ea typeface="Poppins ExtraLight"/>
                <a:cs typeface="Poppins ExtraLight"/>
                <a:sym typeface="Poppins ExtraLight"/>
              </a:rPr>
              <a:t>Thank You</a:t>
            </a:r>
            <a:endParaRPr sz="3600"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pic>
        <p:nvPicPr>
          <p:cNvPr id="527" name="Google Shape;527;p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39525" y="262778"/>
            <a:ext cx="1681152" cy="957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p67"/>
          <p:cNvGrpSpPr/>
          <p:nvPr/>
        </p:nvGrpSpPr>
        <p:grpSpPr>
          <a:xfrm>
            <a:off x="2005604" y="2888859"/>
            <a:ext cx="948993" cy="948993"/>
            <a:chOff x="5805788" y="399700"/>
            <a:chExt cx="884100" cy="884100"/>
          </a:xfrm>
        </p:grpSpPr>
        <p:sp>
          <p:nvSpPr>
            <p:cNvPr id="529" name="Google Shape;529;p67"/>
            <p:cNvSpPr/>
            <p:nvPr/>
          </p:nvSpPr>
          <p:spPr>
            <a:xfrm rot="-5400000">
              <a:off x="5805788" y="399700"/>
              <a:ext cx="884100" cy="884100"/>
            </a:xfrm>
            <a:prstGeom prst="chord">
              <a:avLst>
                <a:gd fmla="val 5397605" name="adj1"/>
                <a:gd fmla="val 16200000" name="adj2"/>
              </a:avLst>
            </a:prstGeom>
            <a:solidFill>
              <a:srgbClr val="00CA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0" name="Google Shape;530;p67"/>
            <p:cNvPicPr preferRelativeResize="0"/>
            <p:nvPr/>
          </p:nvPicPr>
          <p:blipFill rotWithShape="1">
            <a:blip r:embed="rId10">
              <a:alphaModFix/>
            </a:blip>
            <a:srcRect b="0" l="6706" r="17432" t="0"/>
            <a:stretch/>
          </p:blipFill>
          <p:spPr>
            <a:xfrm>
              <a:off x="5901775" y="560175"/>
              <a:ext cx="675300" cy="6479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3168">
          <p15:clr>
            <a:srgbClr val="FA7B17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Page 2">
  <p:cSld name="CUSTOM_7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/>
          <p:nvPr/>
        </p:nvSpPr>
        <p:spPr>
          <a:xfrm>
            <a:off x="-550" y="3742500"/>
            <a:ext cx="9144000" cy="1401000"/>
          </a:xfrm>
          <a:prstGeom prst="rect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68"/>
          <p:cNvSpPr txBox="1"/>
          <p:nvPr/>
        </p:nvSpPr>
        <p:spPr>
          <a:xfrm>
            <a:off x="2839088" y="1580740"/>
            <a:ext cx="344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oppins ExtraLight"/>
                <a:ea typeface="Poppins ExtraLight"/>
                <a:cs typeface="Poppins ExtraLight"/>
                <a:sym typeface="Poppins ExtraLight"/>
              </a:rPr>
              <a:t>Thank You</a:t>
            </a:r>
            <a:endParaRPr sz="3600"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grpSp>
        <p:nvGrpSpPr>
          <p:cNvPr id="534" name="Google Shape;534;p68"/>
          <p:cNvGrpSpPr/>
          <p:nvPr/>
        </p:nvGrpSpPr>
        <p:grpSpPr>
          <a:xfrm>
            <a:off x="2848200" y="3980024"/>
            <a:ext cx="3447600" cy="801276"/>
            <a:chOff x="832512" y="3419650"/>
            <a:chExt cx="3447600" cy="801276"/>
          </a:xfrm>
        </p:grpSpPr>
        <p:pic>
          <p:nvPicPr>
            <p:cNvPr id="535" name="Google Shape;535;p6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006200" y="3955570"/>
              <a:ext cx="213275" cy="20763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36" name="Google Shape;536;p68"/>
            <p:cNvCxnSpPr/>
            <p:nvPr/>
          </p:nvCxnSpPr>
          <p:spPr>
            <a:xfrm>
              <a:off x="1224462" y="3795243"/>
              <a:ext cx="26637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37" name="Google Shape;537;p68"/>
            <p:cNvSpPr txBox="1"/>
            <p:nvPr/>
          </p:nvSpPr>
          <p:spPr>
            <a:xfrm>
              <a:off x="3179543" y="3897820"/>
              <a:ext cx="1088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68B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iPEC Coaching</a:t>
              </a:r>
              <a:endParaRPr sz="9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538" name="Google Shape;538;p68"/>
            <p:cNvGrpSpPr/>
            <p:nvPr/>
          </p:nvGrpSpPr>
          <p:grpSpPr>
            <a:xfrm>
              <a:off x="1016276" y="3897827"/>
              <a:ext cx="1987399" cy="323100"/>
              <a:chOff x="711476" y="4481050"/>
              <a:chExt cx="1987399" cy="323100"/>
            </a:xfrm>
          </p:grpSpPr>
          <p:pic>
            <p:nvPicPr>
              <p:cNvPr id="539" name="Google Shape;539;p6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11476" y="4538806"/>
                <a:ext cx="213275" cy="2076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0" name="Google Shape;540;p6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496312" y="4537394"/>
                <a:ext cx="213250" cy="2103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1" name="Google Shape;541;p68"/>
              <p:cNvSpPr txBox="1"/>
              <p:nvPr/>
            </p:nvSpPr>
            <p:spPr>
              <a:xfrm>
                <a:off x="1668375" y="4481050"/>
                <a:ext cx="1030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68BF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iPECCoaching</a:t>
                </a:r>
                <a:endParaRPr sz="900">
                  <a:solidFill>
                    <a:srgbClr val="0068BF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pic>
            <p:nvPicPr>
              <p:cNvPr id="542" name="Google Shape;542;p6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232123" y="4535965"/>
                <a:ext cx="213275" cy="213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3" name="Google Shape;543;p6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971801" y="4535951"/>
                <a:ext cx="213275" cy="213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44" name="Google Shape;544;p68"/>
            <p:cNvSpPr txBox="1"/>
            <p:nvPr/>
          </p:nvSpPr>
          <p:spPr>
            <a:xfrm>
              <a:off x="832512" y="3419650"/>
              <a:ext cx="3447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0F256A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b="1" lang="en" sz="1100">
                  <a:solidFill>
                    <a:srgbClr val="0F256A"/>
                  </a:solidFill>
                  <a:uFill>
                    <a:noFill/>
                  </a:uFill>
                  <a:latin typeface="Poppins"/>
                  <a:ea typeface="Poppins"/>
                  <a:cs typeface="Poppins"/>
                  <a:sym typeface="Poppins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 P E C . C O M</a:t>
              </a:r>
              <a:endParaRPr b="1" sz="1100">
                <a:solidFill>
                  <a:srgbClr val="0F256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45" name="Google Shape;545;p68"/>
          <p:cNvGrpSpPr/>
          <p:nvPr/>
        </p:nvGrpSpPr>
        <p:grpSpPr>
          <a:xfrm>
            <a:off x="318909" y="106532"/>
            <a:ext cx="1595403" cy="5037255"/>
            <a:chOff x="4405800" y="958690"/>
            <a:chExt cx="1325416" cy="4184810"/>
          </a:xfrm>
        </p:grpSpPr>
        <p:sp>
          <p:nvSpPr>
            <p:cNvPr id="546" name="Google Shape;546;p68"/>
            <p:cNvSpPr/>
            <p:nvPr/>
          </p:nvSpPr>
          <p:spPr>
            <a:xfrm>
              <a:off x="4405800" y="3956100"/>
              <a:ext cx="1187400" cy="1187400"/>
            </a:xfrm>
            <a:prstGeom prst="ellipse">
              <a:avLst/>
            </a:prstGeom>
            <a:solidFill>
              <a:srgbClr val="0068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8"/>
            <p:cNvSpPr/>
            <p:nvPr/>
          </p:nvSpPr>
          <p:spPr>
            <a:xfrm>
              <a:off x="5281575" y="3256743"/>
              <a:ext cx="197400" cy="197400"/>
            </a:xfrm>
            <a:prstGeom prst="ellipse">
              <a:avLst/>
            </a:prstGeom>
            <a:solidFill>
              <a:srgbClr val="F5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8"/>
            <p:cNvSpPr/>
            <p:nvPr/>
          </p:nvSpPr>
          <p:spPr>
            <a:xfrm rot="-675612">
              <a:off x="5024244" y="2646934"/>
              <a:ext cx="609941" cy="609941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4D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8"/>
            <p:cNvSpPr/>
            <p:nvPr/>
          </p:nvSpPr>
          <p:spPr>
            <a:xfrm rot="-2464352">
              <a:off x="4689869" y="2009388"/>
              <a:ext cx="684460" cy="684460"/>
            </a:xfrm>
            <a:prstGeom prst="teardrop">
              <a:avLst>
                <a:gd fmla="val 100000" name="adj"/>
              </a:avLst>
            </a:prstGeom>
            <a:solidFill>
              <a:srgbClr val="0F25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8"/>
            <p:cNvSpPr/>
            <p:nvPr/>
          </p:nvSpPr>
          <p:spPr>
            <a:xfrm rot="-407083">
              <a:off x="4602996" y="1006385"/>
              <a:ext cx="858311" cy="858311"/>
            </a:xfrm>
            <a:prstGeom prst="rect">
              <a:avLst/>
            </a:prstGeom>
            <a:solidFill>
              <a:srgbClr val="F5B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8"/>
            <p:cNvSpPr/>
            <p:nvPr/>
          </p:nvSpPr>
          <p:spPr>
            <a:xfrm rot="-4870859">
              <a:off x="4578854" y="2884389"/>
              <a:ext cx="1076224" cy="1076224"/>
            </a:xfrm>
            <a:prstGeom prst="chord">
              <a:avLst>
                <a:gd fmla="val 5339667" name="adj1"/>
                <a:gd fmla="val 16200000" name="adj2"/>
              </a:avLst>
            </a:prstGeom>
            <a:solidFill>
              <a:srgbClr val="00CA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2" name="Google Shape;552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30866" y="262795"/>
            <a:ext cx="1681152" cy="95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Page 3">
  <p:cSld name="CUSTOM_7_1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9"/>
          <p:cNvSpPr/>
          <p:nvPr/>
        </p:nvSpPr>
        <p:spPr>
          <a:xfrm>
            <a:off x="-550" y="3627275"/>
            <a:ext cx="9144000" cy="1516200"/>
          </a:xfrm>
          <a:prstGeom prst="rect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69"/>
          <p:cNvSpPr txBox="1"/>
          <p:nvPr/>
        </p:nvSpPr>
        <p:spPr>
          <a:xfrm>
            <a:off x="2848200" y="1587465"/>
            <a:ext cx="344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oppins ExtraLight"/>
                <a:ea typeface="Poppins ExtraLight"/>
                <a:cs typeface="Poppins ExtraLight"/>
                <a:sym typeface="Poppins ExtraLight"/>
              </a:rPr>
              <a:t>Thank You</a:t>
            </a:r>
            <a:endParaRPr sz="3600"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grpSp>
        <p:nvGrpSpPr>
          <p:cNvPr id="556" name="Google Shape;556;p69"/>
          <p:cNvGrpSpPr/>
          <p:nvPr/>
        </p:nvGrpSpPr>
        <p:grpSpPr>
          <a:xfrm>
            <a:off x="2848200" y="3980024"/>
            <a:ext cx="3447600" cy="801276"/>
            <a:chOff x="832512" y="3419650"/>
            <a:chExt cx="3447600" cy="801276"/>
          </a:xfrm>
        </p:grpSpPr>
        <p:pic>
          <p:nvPicPr>
            <p:cNvPr id="557" name="Google Shape;557;p6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006200" y="3955570"/>
              <a:ext cx="213275" cy="20763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58" name="Google Shape;558;p69"/>
            <p:cNvCxnSpPr/>
            <p:nvPr/>
          </p:nvCxnSpPr>
          <p:spPr>
            <a:xfrm>
              <a:off x="1224462" y="3795243"/>
              <a:ext cx="26637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59" name="Google Shape;559;p69"/>
            <p:cNvSpPr txBox="1"/>
            <p:nvPr/>
          </p:nvSpPr>
          <p:spPr>
            <a:xfrm>
              <a:off x="3179543" y="3897820"/>
              <a:ext cx="1088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68B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iPEC Coaching</a:t>
              </a:r>
              <a:endParaRPr sz="9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560" name="Google Shape;560;p69"/>
            <p:cNvGrpSpPr/>
            <p:nvPr/>
          </p:nvGrpSpPr>
          <p:grpSpPr>
            <a:xfrm>
              <a:off x="1016276" y="3897827"/>
              <a:ext cx="1987399" cy="323100"/>
              <a:chOff x="711476" y="4481050"/>
              <a:chExt cx="1987399" cy="323100"/>
            </a:xfrm>
          </p:grpSpPr>
          <p:pic>
            <p:nvPicPr>
              <p:cNvPr id="561" name="Google Shape;561;p6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11476" y="4538806"/>
                <a:ext cx="213275" cy="2076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2" name="Google Shape;562;p6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496312" y="4537394"/>
                <a:ext cx="213250" cy="2103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3" name="Google Shape;563;p69"/>
              <p:cNvSpPr txBox="1"/>
              <p:nvPr/>
            </p:nvSpPr>
            <p:spPr>
              <a:xfrm>
                <a:off x="1668375" y="4481050"/>
                <a:ext cx="1030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68BF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iPECCoaching</a:t>
                </a:r>
                <a:endParaRPr sz="900">
                  <a:solidFill>
                    <a:srgbClr val="0068BF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pic>
            <p:nvPicPr>
              <p:cNvPr id="564" name="Google Shape;564;p6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232123" y="4535965"/>
                <a:ext cx="213275" cy="213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5" name="Google Shape;565;p6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971801" y="4535951"/>
                <a:ext cx="213275" cy="213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66" name="Google Shape;566;p69"/>
            <p:cNvSpPr txBox="1"/>
            <p:nvPr/>
          </p:nvSpPr>
          <p:spPr>
            <a:xfrm>
              <a:off x="832512" y="3419650"/>
              <a:ext cx="3447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0F256A"/>
                  </a:solidFill>
                  <a:uFill>
                    <a:noFill/>
                  </a:uFill>
                  <a:latin typeface="Poppins"/>
                  <a:ea typeface="Poppins"/>
                  <a:cs typeface="Poppins"/>
                  <a:sym typeface="Poppins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 P E C  . C O M</a:t>
              </a:r>
              <a:endParaRPr b="1" sz="1100">
                <a:solidFill>
                  <a:srgbClr val="0F256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67" name="Google Shape;567;p69"/>
          <p:cNvGrpSpPr/>
          <p:nvPr/>
        </p:nvGrpSpPr>
        <p:grpSpPr>
          <a:xfrm>
            <a:off x="4074566" y="2600339"/>
            <a:ext cx="994878" cy="1026949"/>
            <a:chOff x="5805795" y="399798"/>
            <a:chExt cx="884100" cy="912600"/>
          </a:xfrm>
        </p:grpSpPr>
        <p:sp>
          <p:nvSpPr>
            <p:cNvPr id="568" name="Google Shape;568;p69"/>
            <p:cNvSpPr/>
            <p:nvPr/>
          </p:nvSpPr>
          <p:spPr>
            <a:xfrm rot="-5400000">
              <a:off x="5791545" y="414048"/>
              <a:ext cx="912600" cy="884100"/>
            </a:xfrm>
            <a:prstGeom prst="chord">
              <a:avLst>
                <a:gd fmla="val 5397605" name="adj1"/>
                <a:gd fmla="val 16200000" name="adj2"/>
              </a:avLst>
            </a:prstGeom>
            <a:solidFill>
              <a:srgbClr val="00CA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9" name="Google Shape;569;p69"/>
            <p:cNvPicPr preferRelativeResize="0"/>
            <p:nvPr/>
          </p:nvPicPr>
          <p:blipFill rotWithShape="1">
            <a:blip r:embed="rId8">
              <a:alphaModFix/>
            </a:blip>
            <a:srcRect b="0" l="6706" r="17432" t="0"/>
            <a:stretch/>
          </p:blipFill>
          <p:spPr>
            <a:xfrm>
              <a:off x="5901775" y="560175"/>
              <a:ext cx="675300" cy="6479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0" name="Google Shape;570;p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>
            <a:off x="-8792" y="-15550"/>
            <a:ext cx="948963" cy="9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63212" y="214353"/>
            <a:ext cx="1681152" cy="95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10">
  <p:cSld name="ONE_COLUMN_TEXT_1_2_2_1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0"/>
          <p:cNvSpPr/>
          <p:nvPr/>
        </p:nvSpPr>
        <p:spPr>
          <a:xfrm flipH="1">
            <a:off x="4582425" y="-50"/>
            <a:ext cx="4572300" cy="5143500"/>
          </a:xfrm>
          <a:prstGeom prst="rect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70"/>
          <p:cNvSpPr/>
          <p:nvPr/>
        </p:nvSpPr>
        <p:spPr>
          <a:xfrm>
            <a:off x="6586641" y="-50"/>
            <a:ext cx="5143500" cy="5143500"/>
          </a:xfrm>
          <a:prstGeom prst="chord">
            <a:avLst>
              <a:gd fmla="val 5405677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70"/>
          <p:cNvSpPr/>
          <p:nvPr/>
        </p:nvSpPr>
        <p:spPr>
          <a:xfrm>
            <a:off x="4985287" y="499950"/>
            <a:ext cx="3835800" cy="4143600"/>
          </a:xfrm>
          <a:prstGeom prst="roundRect">
            <a:avLst>
              <a:gd fmla="val 725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8357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6" name="Google Shape;576;p70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7" name="Google Shape;577;p70"/>
          <p:cNvSpPr txBox="1"/>
          <p:nvPr>
            <p:ph type="title"/>
          </p:nvPr>
        </p:nvSpPr>
        <p:spPr>
          <a:xfrm>
            <a:off x="322500" y="488800"/>
            <a:ext cx="37110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78" name="Google Shape;578;p70"/>
          <p:cNvSpPr txBox="1"/>
          <p:nvPr>
            <p:ph idx="1" type="body"/>
          </p:nvPr>
        </p:nvSpPr>
        <p:spPr>
          <a:xfrm>
            <a:off x="322500" y="1475200"/>
            <a:ext cx="3711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9" name="Google Shape;579;p70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11">
  <p:cSld name="ONE_COLUMN_TEXT_1_2_2_1_1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1"/>
          <p:cNvSpPr/>
          <p:nvPr>
            <p:ph idx="2" type="pic"/>
          </p:nvPr>
        </p:nvSpPr>
        <p:spPr>
          <a:xfrm>
            <a:off x="5095900" y="784500"/>
            <a:ext cx="3552900" cy="35745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71"/>
          <p:cNvSpPr/>
          <p:nvPr/>
        </p:nvSpPr>
        <p:spPr>
          <a:xfrm flipH="1">
            <a:off x="-175" y="0"/>
            <a:ext cx="4572300" cy="5143500"/>
          </a:xfrm>
          <a:prstGeom prst="rect">
            <a:avLst/>
          </a:prstGeom>
          <a:solidFill>
            <a:srgbClr val="DCEC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71"/>
          <p:cNvSpPr/>
          <p:nvPr/>
        </p:nvSpPr>
        <p:spPr>
          <a:xfrm rot="10800000">
            <a:off x="-2582960" y="0"/>
            <a:ext cx="5143500" cy="5143500"/>
          </a:xfrm>
          <a:prstGeom prst="chord">
            <a:avLst>
              <a:gd fmla="val 5405677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71"/>
          <p:cNvSpPr/>
          <p:nvPr/>
        </p:nvSpPr>
        <p:spPr>
          <a:xfrm>
            <a:off x="368087" y="499950"/>
            <a:ext cx="3835800" cy="4143600"/>
          </a:xfrm>
          <a:prstGeom prst="roundRect">
            <a:avLst>
              <a:gd fmla="val 725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8357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85" name="Google Shape;585;p71"/>
          <p:cNvSpPr txBox="1"/>
          <p:nvPr>
            <p:ph type="title"/>
          </p:nvPr>
        </p:nvSpPr>
        <p:spPr>
          <a:xfrm>
            <a:off x="787487" y="1750850"/>
            <a:ext cx="2997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9pPr>
          </a:lstStyle>
          <a:p/>
        </p:txBody>
      </p:sp>
      <p:sp>
        <p:nvSpPr>
          <p:cNvPr id="586" name="Google Shape;586;p71"/>
          <p:cNvSpPr txBox="1"/>
          <p:nvPr/>
        </p:nvSpPr>
        <p:spPr>
          <a:xfrm>
            <a:off x="4581132" y="48819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587" name="Google Shape;587;p71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ttom Curve turq">
  <p:cSld name="ONE_COLUMN_TEXT_1_3_3_1_1_1">
    <p:bg>
      <p:bgPr>
        <a:solidFill>
          <a:srgbClr val="00CAD5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2"/>
          <p:cNvSpPr txBox="1"/>
          <p:nvPr>
            <p:ph idx="12" type="sldNum"/>
          </p:nvPr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0" name="Google Shape;590;p72"/>
          <p:cNvSpPr/>
          <p:nvPr/>
        </p:nvSpPr>
        <p:spPr>
          <a:xfrm rot="-5400000">
            <a:off x="190500" y="-6855925"/>
            <a:ext cx="8763000" cy="13493100"/>
          </a:xfrm>
          <a:prstGeom prst="chord">
            <a:avLst>
              <a:gd fmla="val 537593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72"/>
          <p:cNvSpPr txBox="1"/>
          <p:nvPr>
            <p:ph idx="1" type="body"/>
          </p:nvPr>
        </p:nvSpPr>
        <p:spPr>
          <a:xfrm>
            <a:off x="1802850" y="1031200"/>
            <a:ext cx="55383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92" name="Google Shape;592;p72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ttom Curve cobalt">
  <p:cSld name="ONE_COLUMN_TEXT_1_3_3_1_1_1_2">
    <p:bg>
      <p:bgPr>
        <a:solidFill>
          <a:srgbClr val="0068BF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3"/>
          <p:cNvSpPr/>
          <p:nvPr/>
        </p:nvSpPr>
        <p:spPr>
          <a:xfrm rot="-5400000">
            <a:off x="190500" y="-6855925"/>
            <a:ext cx="8763000" cy="13493100"/>
          </a:xfrm>
          <a:prstGeom prst="chord">
            <a:avLst>
              <a:gd fmla="val 537593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73"/>
          <p:cNvSpPr txBox="1"/>
          <p:nvPr>
            <p:ph idx="1" type="body"/>
          </p:nvPr>
        </p:nvSpPr>
        <p:spPr>
          <a:xfrm>
            <a:off x="1802850" y="1031200"/>
            <a:ext cx="55383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grpSp>
        <p:nvGrpSpPr>
          <p:cNvPr id="596" name="Google Shape;596;p73"/>
          <p:cNvGrpSpPr/>
          <p:nvPr/>
        </p:nvGrpSpPr>
        <p:grpSpPr>
          <a:xfrm>
            <a:off x="3895475" y="3310470"/>
            <a:ext cx="1353900" cy="1064512"/>
            <a:chOff x="2683257" y="838136"/>
            <a:chExt cx="2290476" cy="1800900"/>
          </a:xfrm>
        </p:grpSpPr>
        <p:sp>
          <p:nvSpPr>
            <p:cNvPr id="597" name="Google Shape;597;p73"/>
            <p:cNvSpPr/>
            <p:nvPr/>
          </p:nvSpPr>
          <p:spPr>
            <a:xfrm>
              <a:off x="3680100" y="1135175"/>
              <a:ext cx="843900" cy="13212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DCEC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3"/>
            <p:cNvSpPr/>
            <p:nvPr/>
          </p:nvSpPr>
          <p:spPr>
            <a:xfrm rot="-4434512">
              <a:off x="2856360" y="1011239"/>
              <a:ext cx="1454694" cy="1454694"/>
            </a:xfrm>
            <a:prstGeom prst="chord">
              <a:avLst>
                <a:gd fmla="val 5382827" name="adj1"/>
                <a:gd fmla="val 1620000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3"/>
            <p:cNvSpPr/>
            <p:nvPr/>
          </p:nvSpPr>
          <p:spPr>
            <a:xfrm>
              <a:off x="4537834" y="2013558"/>
              <a:ext cx="435900" cy="43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0" name="Google Shape;600;p73"/>
          <p:cNvSpPr txBox="1"/>
          <p:nvPr>
            <p:ph idx="12" type="sldNum"/>
          </p:nvPr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1" name="Google Shape;601;p73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2" name="Google Shape;602;p73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Font typeface="Poppins"/>
              <a:buNone/>
              <a:defRPr b="1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ttom Curve L blue">
  <p:cSld name="ONE_COLUMN_TEXT_1_3_3_1_1_1_1">
    <p:bg>
      <p:bgPr>
        <a:solidFill>
          <a:srgbClr val="DCECF4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4"/>
          <p:cNvSpPr/>
          <p:nvPr/>
        </p:nvSpPr>
        <p:spPr>
          <a:xfrm rot="-5400000">
            <a:off x="190500" y="-6855925"/>
            <a:ext cx="8763000" cy="13493100"/>
          </a:xfrm>
          <a:prstGeom prst="chord">
            <a:avLst>
              <a:gd fmla="val 537593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74"/>
          <p:cNvSpPr txBox="1"/>
          <p:nvPr>
            <p:ph idx="1" type="body"/>
          </p:nvPr>
        </p:nvSpPr>
        <p:spPr>
          <a:xfrm>
            <a:off x="1802850" y="1031200"/>
            <a:ext cx="55383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606" name="Google Shape;606;p74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07" name="Google Shape;607;p74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0068BF"/>
              </a:solidFill>
            </a:endParaRPr>
          </a:p>
        </p:txBody>
      </p:sp>
      <p:sp>
        <p:nvSpPr>
          <p:cNvPr id="608" name="Google Shape;608;p74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Font typeface="Poppins"/>
              <a:buNone/>
              <a:defRPr b="1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ttom Curve L blue 2">
  <p:cSld name="ONE_COLUMN_TEXT_1_3_3_1_1_1_1_1">
    <p:bg>
      <p:bgPr>
        <a:solidFill>
          <a:srgbClr val="DCECF4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5"/>
          <p:cNvSpPr/>
          <p:nvPr/>
        </p:nvSpPr>
        <p:spPr>
          <a:xfrm rot="-5400000">
            <a:off x="190500" y="-6855925"/>
            <a:ext cx="8763000" cy="13493100"/>
          </a:xfrm>
          <a:prstGeom prst="chord">
            <a:avLst>
              <a:gd fmla="val 537593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75"/>
          <p:cNvSpPr txBox="1"/>
          <p:nvPr>
            <p:ph idx="1" type="body"/>
          </p:nvPr>
        </p:nvSpPr>
        <p:spPr>
          <a:xfrm>
            <a:off x="1802850" y="1031200"/>
            <a:ext cx="55383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grpSp>
        <p:nvGrpSpPr>
          <p:cNvPr id="612" name="Google Shape;612;p75"/>
          <p:cNvGrpSpPr/>
          <p:nvPr/>
        </p:nvGrpSpPr>
        <p:grpSpPr>
          <a:xfrm>
            <a:off x="3739408" y="3511114"/>
            <a:ext cx="1648654" cy="761014"/>
            <a:chOff x="3604025" y="870102"/>
            <a:chExt cx="1890225" cy="872523"/>
          </a:xfrm>
        </p:grpSpPr>
        <p:sp>
          <p:nvSpPr>
            <p:cNvPr id="613" name="Google Shape;613;p75"/>
            <p:cNvSpPr/>
            <p:nvPr/>
          </p:nvSpPr>
          <p:spPr>
            <a:xfrm>
              <a:off x="3604025" y="870102"/>
              <a:ext cx="864600" cy="864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5"/>
            <p:cNvSpPr/>
            <p:nvPr/>
          </p:nvSpPr>
          <p:spPr>
            <a:xfrm>
              <a:off x="4282116" y="1335225"/>
              <a:ext cx="407400" cy="407400"/>
            </a:xfrm>
            <a:prstGeom prst="ellipse">
              <a:avLst/>
            </a:prstGeom>
            <a:solidFill>
              <a:srgbClr val="00CA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5"/>
            <p:cNvSpPr/>
            <p:nvPr/>
          </p:nvSpPr>
          <p:spPr>
            <a:xfrm rot="-173461">
              <a:off x="4789561" y="1124886"/>
              <a:ext cx="689978" cy="59687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6" name="Google Shape;616;p75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17" name="Google Shape;617;p75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0068BF"/>
              </a:solidFill>
            </a:endParaRPr>
          </a:p>
        </p:txBody>
      </p:sp>
      <p:sp>
        <p:nvSpPr>
          <p:cNvPr id="618" name="Google Shape;618;p75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Font typeface="Poppins"/>
              <a:buNone/>
              <a:defRPr b="1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_1"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0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76"/>
          <p:cNvSpPr txBox="1"/>
          <p:nvPr>
            <p:ph idx="12" type="sldNum"/>
          </p:nvPr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D9FD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D9FD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D9FD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D9FD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D9FD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D9FD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D9FD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D9FD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D9FD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2" name="Google Shape;622;p76"/>
          <p:cNvSpPr txBox="1"/>
          <p:nvPr>
            <p:ph idx="1" type="subTitle"/>
          </p:nvPr>
        </p:nvSpPr>
        <p:spPr>
          <a:xfrm>
            <a:off x="1835525" y="2176200"/>
            <a:ext cx="4804500" cy="11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i="1"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23" name="Google Shape;623;p76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BLANK_1_1_1_1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0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77"/>
          <p:cNvSpPr txBox="1"/>
          <p:nvPr>
            <p:ph idx="1" type="subTitle"/>
          </p:nvPr>
        </p:nvSpPr>
        <p:spPr>
          <a:xfrm>
            <a:off x="4409650" y="1750475"/>
            <a:ext cx="4318200" cy="11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i="1" sz="14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27" name="Google Shape;627;p77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28" name="Google Shape;628;p77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rgbClr val="0068B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 1 1">
  <p:cSld name="BLANK_1_1_1_1_1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78"/>
          <p:cNvSpPr txBox="1"/>
          <p:nvPr>
            <p:ph idx="12" type="sldNum"/>
          </p:nvPr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CECF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2" name="Google Shape;632;p78"/>
          <p:cNvSpPr txBox="1"/>
          <p:nvPr>
            <p:ph idx="1" type="subTitle"/>
          </p:nvPr>
        </p:nvSpPr>
        <p:spPr>
          <a:xfrm>
            <a:off x="2412900" y="1652075"/>
            <a:ext cx="43182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i="1"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3" name="Google Shape;633;p78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3">
  <p:cSld name="BLANK_1_1_1_1_2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3347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79"/>
          <p:cNvSpPr txBox="1"/>
          <p:nvPr>
            <p:ph idx="1" type="subTitle"/>
          </p:nvPr>
        </p:nvSpPr>
        <p:spPr>
          <a:xfrm>
            <a:off x="759200" y="1508900"/>
            <a:ext cx="43182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i="1" sz="14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37" name="Google Shape;637;p79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38" name="Google Shape;638;p79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4">
  <p:cSld name="BLANK_1_1_1_1_1_1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80"/>
          <p:cNvSpPr txBox="1"/>
          <p:nvPr>
            <p:ph idx="1" type="subTitle"/>
          </p:nvPr>
        </p:nvSpPr>
        <p:spPr>
          <a:xfrm>
            <a:off x="2412900" y="1652075"/>
            <a:ext cx="43182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i="1" sz="14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42" name="Google Shape;642;p80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43" name="Google Shape;643;p80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5">
  <p:cSld name="BLANK_1_1_1_1_1_1_1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1"/>
          <p:cNvSpPr txBox="1"/>
          <p:nvPr>
            <p:ph idx="1" type="subTitle"/>
          </p:nvPr>
        </p:nvSpPr>
        <p:spPr>
          <a:xfrm>
            <a:off x="2412900" y="2036800"/>
            <a:ext cx="43182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i="1" sz="14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47" name="Google Shape;647;p81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48" name="Google Shape;648;p81"/>
          <p:cNvSpPr txBox="1"/>
          <p:nvPr/>
        </p:nvSpPr>
        <p:spPr>
          <a:xfrm>
            <a:off x="3090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loating">
  <p:cSld name="ONE_COLUMN_TEXT_1_3_2_1">
    <p:bg>
      <p:bgPr>
        <a:solidFill>
          <a:srgbClr val="4D9FD5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2"/>
          <p:cNvSpPr/>
          <p:nvPr/>
        </p:nvSpPr>
        <p:spPr>
          <a:xfrm>
            <a:off x="111200" y="121200"/>
            <a:ext cx="8893200" cy="4891500"/>
          </a:xfrm>
          <a:prstGeom prst="round2DiagRect">
            <a:avLst>
              <a:gd fmla="val 7408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82"/>
          <p:cNvSpPr txBox="1"/>
          <p:nvPr>
            <p:ph type="title"/>
          </p:nvPr>
        </p:nvSpPr>
        <p:spPr>
          <a:xfrm>
            <a:off x="668925" y="524275"/>
            <a:ext cx="749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None/>
              <a:defRPr>
                <a:solidFill>
                  <a:srgbClr val="0068B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9pPr>
          </a:lstStyle>
          <a:p/>
        </p:txBody>
      </p:sp>
      <p:sp>
        <p:nvSpPr>
          <p:cNvPr id="652" name="Google Shape;652;p82"/>
          <p:cNvSpPr txBox="1"/>
          <p:nvPr>
            <p:ph idx="1" type="body"/>
          </p:nvPr>
        </p:nvSpPr>
        <p:spPr>
          <a:xfrm>
            <a:off x="668925" y="1189825"/>
            <a:ext cx="78036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3" name="Google Shape;653;p82"/>
          <p:cNvSpPr txBox="1"/>
          <p:nvPr/>
        </p:nvSpPr>
        <p:spPr>
          <a:xfrm>
            <a:off x="8552344" y="4623243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54" name="Google Shape;654;p82"/>
          <p:cNvSpPr txBox="1"/>
          <p:nvPr/>
        </p:nvSpPr>
        <p:spPr>
          <a:xfrm>
            <a:off x="158732" y="4751082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loating 2">
  <p:cSld name="ONE_COLUMN_TEXT_1_3_2_1_1">
    <p:bg>
      <p:bgPr>
        <a:solidFill>
          <a:srgbClr val="DCECF4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3"/>
          <p:cNvSpPr/>
          <p:nvPr/>
        </p:nvSpPr>
        <p:spPr>
          <a:xfrm>
            <a:off x="111200" y="121200"/>
            <a:ext cx="8893200" cy="4891500"/>
          </a:xfrm>
          <a:prstGeom prst="round2DiagRect">
            <a:avLst>
              <a:gd fmla="val 7408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83"/>
          <p:cNvSpPr txBox="1"/>
          <p:nvPr/>
        </p:nvSpPr>
        <p:spPr>
          <a:xfrm>
            <a:off x="8552344" y="4623243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58" name="Google Shape;658;p83"/>
          <p:cNvSpPr txBox="1"/>
          <p:nvPr/>
        </p:nvSpPr>
        <p:spPr>
          <a:xfrm>
            <a:off x="158732" y="4751082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659" name="Google Shape;659;p83"/>
          <p:cNvSpPr txBox="1"/>
          <p:nvPr>
            <p:ph type="title"/>
          </p:nvPr>
        </p:nvSpPr>
        <p:spPr>
          <a:xfrm>
            <a:off x="668925" y="524275"/>
            <a:ext cx="749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None/>
              <a:defRPr>
                <a:solidFill>
                  <a:srgbClr val="0068B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9pPr>
          </a:lstStyle>
          <a:p/>
        </p:txBody>
      </p:sp>
      <p:sp>
        <p:nvSpPr>
          <p:cNvPr id="660" name="Google Shape;660;p83"/>
          <p:cNvSpPr txBox="1"/>
          <p:nvPr>
            <p:ph idx="1" type="body"/>
          </p:nvPr>
        </p:nvSpPr>
        <p:spPr>
          <a:xfrm>
            <a:off x="668925" y="1189825"/>
            <a:ext cx="78036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loating 3">
  <p:cSld name="ONE_COLUMN_TEXT_1_3_2_1_1_1">
    <p:bg>
      <p:bgPr>
        <a:solidFill>
          <a:srgbClr val="A2E4EC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4"/>
          <p:cNvSpPr/>
          <p:nvPr/>
        </p:nvSpPr>
        <p:spPr>
          <a:xfrm>
            <a:off x="111200" y="121200"/>
            <a:ext cx="8893200" cy="4891500"/>
          </a:xfrm>
          <a:prstGeom prst="round2DiagRect">
            <a:avLst>
              <a:gd fmla="val 7408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84"/>
          <p:cNvSpPr txBox="1"/>
          <p:nvPr/>
        </p:nvSpPr>
        <p:spPr>
          <a:xfrm>
            <a:off x="8552344" y="4623243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64" name="Google Shape;664;p84"/>
          <p:cNvSpPr txBox="1"/>
          <p:nvPr/>
        </p:nvSpPr>
        <p:spPr>
          <a:xfrm>
            <a:off x="158732" y="4751082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665" name="Google Shape;665;p84"/>
          <p:cNvSpPr txBox="1"/>
          <p:nvPr>
            <p:ph type="title"/>
          </p:nvPr>
        </p:nvSpPr>
        <p:spPr>
          <a:xfrm>
            <a:off x="668925" y="524275"/>
            <a:ext cx="749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None/>
              <a:defRPr>
                <a:solidFill>
                  <a:srgbClr val="0068B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800"/>
              <a:buNone/>
              <a:defRPr sz="1800">
                <a:solidFill>
                  <a:srgbClr val="0068BF"/>
                </a:solidFill>
              </a:defRPr>
            </a:lvl9pPr>
          </a:lstStyle>
          <a:p/>
        </p:txBody>
      </p:sp>
      <p:sp>
        <p:nvSpPr>
          <p:cNvPr id="666" name="Google Shape;666;p84"/>
          <p:cNvSpPr txBox="1"/>
          <p:nvPr>
            <p:ph idx="1" type="body"/>
          </p:nvPr>
        </p:nvSpPr>
        <p:spPr>
          <a:xfrm>
            <a:off x="668925" y="1189825"/>
            <a:ext cx="78036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Floating">
  <p:cSld name="ONE_COLUMN_TEXT_1_3_1_1_2">
    <p:bg>
      <p:bgPr>
        <a:solidFill>
          <a:srgbClr val="DCECF4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5"/>
          <p:cNvSpPr/>
          <p:nvPr/>
        </p:nvSpPr>
        <p:spPr>
          <a:xfrm>
            <a:off x="111200" y="121200"/>
            <a:ext cx="8893200" cy="4891500"/>
          </a:xfrm>
          <a:prstGeom prst="round2DiagRect">
            <a:avLst>
              <a:gd fmla="val 7408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85"/>
          <p:cNvSpPr txBox="1"/>
          <p:nvPr/>
        </p:nvSpPr>
        <p:spPr>
          <a:xfrm>
            <a:off x="8552344" y="4623243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70" name="Google Shape;670;p85"/>
          <p:cNvSpPr txBox="1"/>
          <p:nvPr/>
        </p:nvSpPr>
        <p:spPr>
          <a:xfrm>
            <a:off x="158732" y="4751082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671" name="Google Shape;671;p85"/>
          <p:cNvSpPr txBox="1"/>
          <p:nvPr>
            <p:ph type="title"/>
          </p:nvPr>
        </p:nvSpPr>
        <p:spPr>
          <a:xfrm>
            <a:off x="585133" y="676675"/>
            <a:ext cx="3855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400"/>
              <a:buFont typeface="Poppins SemiBold"/>
              <a:buNone/>
              <a:defRPr b="0" sz="1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800"/>
              <a:buNone/>
              <a:defRPr sz="1800">
                <a:solidFill>
                  <a:srgbClr val="F3712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800"/>
              <a:buNone/>
              <a:defRPr sz="1800">
                <a:solidFill>
                  <a:srgbClr val="F3712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800"/>
              <a:buNone/>
              <a:defRPr sz="1800">
                <a:solidFill>
                  <a:srgbClr val="F3712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800"/>
              <a:buNone/>
              <a:defRPr sz="1800">
                <a:solidFill>
                  <a:srgbClr val="F3712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800"/>
              <a:buNone/>
              <a:defRPr sz="1800">
                <a:solidFill>
                  <a:srgbClr val="F3712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800"/>
              <a:buNone/>
              <a:defRPr sz="1800">
                <a:solidFill>
                  <a:srgbClr val="F3712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800"/>
              <a:buNone/>
              <a:defRPr sz="1800">
                <a:solidFill>
                  <a:srgbClr val="F3712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800"/>
              <a:buNone/>
              <a:defRPr sz="1800">
                <a:solidFill>
                  <a:srgbClr val="F37121"/>
                </a:solidFill>
              </a:defRPr>
            </a:lvl9pPr>
          </a:lstStyle>
          <a:p/>
        </p:txBody>
      </p:sp>
      <p:sp>
        <p:nvSpPr>
          <p:cNvPr id="672" name="Google Shape;672;p85"/>
          <p:cNvSpPr txBox="1"/>
          <p:nvPr>
            <p:ph idx="1" type="body"/>
          </p:nvPr>
        </p:nvSpPr>
        <p:spPr>
          <a:xfrm>
            <a:off x="585133" y="1189825"/>
            <a:ext cx="38559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73" name="Google Shape;673;p85"/>
          <p:cNvSpPr txBox="1"/>
          <p:nvPr>
            <p:ph idx="2" type="title"/>
          </p:nvPr>
        </p:nvSpPr>
        <p:spPr>
          <a:xfrm>
            <a:off x="4664173" y="676675"/>
            <a:ext cx="3855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400"/>
              <a:buFont typeface="Poppins SemiBold"/>
              <a:buNone/>
              <a:defRPr b="0" sz="1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800"/>
              <a:buNone/>
              <a:defRPr sz="1800">
                <a:solidFill>
                  <a:srgbClr val="F5BC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800"/>
              <a:buNone/>
              <a:defRPr sz="1800">
                <a:solidFill>
                  <a:srgbClr val="F5BC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800"/>
              <a:buNone/>
              <a:defRPr sz="1800">
                <a:solidFill>
                  <a:srgbClr val="F5BC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800"/>
              <a:buNone/>
              <a:defRPr sz="1800">
                <a:solidFill>
                  <a:srgbClr val="F5BC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800"/>
              <a:buNone/>
              <a:defRPr sz="1800">
                <a:solidFill>
                  <a:srgbClr val="F5BC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800"/>
              <a:buNone/>
              <a:defRPr sz="1800">
                <a:solidFill>
                  <a:srgbClr val="F5BC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800"/>
              <a:buNone/>
              <a:defRPr sz="1800">
                <a:solidFill>
                  <a:srgbClr val="F5BC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800"/>
              <a:buNone/>
              <a:defRPr sz="1800">
                <a:solidFill>
                  <a:srgbClr val="F5BC00"/>
                </a:solidFill>
              </a:defRPr>
            </a:lvl9pPr>
          </a:lstStyle>
          <a:p/>
        </p:txBody>
      </p:sp>
      <p:sp>
        <p:nvSpPr>
          <p:cNvPr id="674" name="Google Shape;674;p85"/>
          <p:cNvSpPr txBox="1"/>
          <p:nvPr>
            <p:ph idx="3" type="body"/>
          </p:nvPr>
        </p:nvSpPr>
        <p:spPr>
          <a:xfrm>
            <a:off x="4664173" y="1189825"/>
            <a:ext cx="38559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Floating 2">
  <p:cSld name="ONE_COLUMN_TEXT_1_3_1_2_1">
    <p:bg>
      <p:bgPr>
        <a:solidFill>
          <a:srgbClr val="A2E4EC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86"/>
          <p:cNvSpPr/>
          <p:nvPr/>
        </p:nvSpPr>
        <p:spPr>
          <a:xfrm>
            <a:off x="111200" y="121200"/>
            <a:ext cx="8893200" cy="4891500"/>
          </a:xfrm>
          <a:prstGeom prst="round2DiagRect">
            <a:avLst>
              <a:gd fmla="val 7408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86"/>
          <p:cNvSpPr txBox="1"/>
          <p:nvPr/>
        </p:nvSpPr>
        <p:spPr>
          <a:xfrm>
            <a:off x="8552344" y="4623243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78" name="Google Shape;678;p86"/>
          <p:cNvSpPr txBox="1"/>
          <p:nvPr/>
        </p:nvSpPr>
        <p:spPr>
          <a:xfrm>
            <a:off x="158732" y="4751082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679" name="Google Shape;679;p86"/>
          <p:cNvSpPr txBox="1"/>
          <p:nvPr>
            <p:ph type="title"/>
          </p:nvPr>
        </p:nvSpPr>
        <p:spPr>
          <a:xfrm>
            <a:off x="585133" y="676675"/>
            <a:ext cx="3855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400"/>
              <a:buFont typeface="Poppins SemiBold"/>
              <a:buNone/>
              <a:defRPr b="0" sz="1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9pPr>
          </a:lstStyle>
          <a:p/>
        </p:txBody>
      </p:sp>
      <p:sp>
        <p:nvSpPr>
          <p:cNvPr id="680" name="Google Shape;680;p86"/>
          <p:cNvSpPr txBox="1"/>
          <p:nvPr>
            <p:ph idx="1" type="body"/>
          </p:nvPr>
        </p:nvSpPr>
        <p:spPr>
          <a:xfrm>
            <a:off x="585133" y="1189825"/>
            <a:ext cx="38559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681" name="Google Shape;681;p86"/>
          <p:cNvSpPr txBox="1"/>
          <p:nvPr>
            <p:ph idx="2" type="title"/>
          </p:nvPr>
        </p:nvSpPr>
        <p:spPr>
          <a:xfrm>
            <a:off x="4664173" y="676675"/>
            <a:ext cx="3855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400"/>
              <a:buFont typeface="Poppins SemiBold"/>
              <a:buNone/>
              <a:defRPr b="0" sz="1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9pPr>
          </a:lstStyle>
          <a:p/>
        </p:txBody>
      </p:sp>
      <p:sp>
        <p:nvSpPr>
          <p:cNvPr id="682" name="Google Shape;682;p86"/>
          <p:cNvSpPr txBox="1"/>
          <p:nvPr>
            <p:ph idx="3" type="body"/>
          </p:nvPr>
        </p:nvSpPr>
        <p:spPr>
          <a:xfrm>
            <a:off x="4664173" y="1189825"/>
            <a:ext cx="38559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Floating 3">
  <p:cSld name="ONE_COLUMN_TEXT_1_3_1_2_1_1">
    <p:bg>
      <p:bgPr>
        <a:solidFill>
          <a:srgbClr val="4D9FD5"/>
        </a:solidFill>
      </p:bgPr>
    </p:bg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7"/>
          <p:cNvSpPr/>
          <p:nvPr/>
        </p:nvSpPr>
        <p:spPr>
          <a:xfrm>
            <a:off x="111200" y="121200"/>
            <a:ext cx="8893200" cy="4891500"/>
          </a:xfrm>
          <a:prstGeom prst="round2DiagRect">
            <a:avLst>
              <a:gd fmla="val 7408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87"/>
          <p:cNvSpPr txBox="1"/>
          <p:nvPr/>
        </p:nvSpPr>
        <p:spPr>
          <a:xfrm>
            <a:off x="8552344" y="4623243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86" name="Google Shape;686;p87"/>
          <p:cNvSpPr txBox="1"/>
          <p:nvPr/>
        </p:nvSpPr>
        <p:spPr>
          <a:xfrm>
            <a:off x="158732" y="4751082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687" name="Google Shape;687;p87"/>
          <p:cNvSpPr txBox="1"/>
          <p:nvPr>
            <p:ph type="title"/>
          </p:nvPr>
        </p:nvSpPr>
        <p:spPr>
          <a:xfrm>
            <a:off x="585133" y="676675"/>
            <a:ext cx="3855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400"/>
              <a:buFont typeface="Poppins SemiBold"/>
              <a:buNone/>
              <a:defRPr b="0" sz="1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400"/>
              <a:buNone/>
              <a:defRPr sz="1400">
                <a:solidFill>
                  <a:srgbClr val="F37121"/>
                </a:solidFill>
              </a:defRPr>
            </a:lvl9pPr>
          </a:lstStyle>
          <a:p/>
        </p:txBody>
      </p:sp>
      <p:sp>
        <p:nvSpPr>
          <p:cNvPr id="688" name="Google Shape;688;p87"/>
          <p:cNvSpPr txBox="1"/>
          <p:nvPr>
            <p:ph idx="1" type="body"/>
          </p:nvPr>
        </p:nvSpPr>
        <p:spPr>
          <a:xfrm>
            <a:off x="585133" y="1189825"/>
            <a:ext cx="38559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689" name="Google Shape;689;p87"/>
          <p:cNvSpPr txBox="1"/>
          <p:nvPr>
            <p:ph idx="2" type="title"/>
          </p:nvPr>
        </p:nvSpPr>
        <p:spPr>
          <a:xfrm>
            <a:off x="4664173" y="676675"/>
            <a:ext cx="3855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1400"/>
              <a:buFont typeface="Poppins SemiBold"/>
              <a:buNone/>
              <a:defRPr b="0" sz="14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9pPr>
          </a:lstStyle>
          <a:p/>
        </p:txBody>
      </p:sp>
      <p:sp>
        <p:nvSpPr>
          <p:cNvPr id="690" name="Google Shape;690;p87"/>
          <p:cNvSpPr txBox="1"/>
          <p:nvPr>
            <p:ph idx="3" type="body"/>
          </p:nvPr>
        </p:nvSpPr>
        <p:spPr>
          <a:xfrm>
            <a:off x="4664173" y="1189825"/>
            <a:ext cx="38559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12">
  <p:cSld name="ONE_COLUMN_TEXT_2_1_2_2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8"/>
          <p:cNvSpPr/>
          <p:nvPr/>
        </p:nvSpPr>
        <p:spPr>
          <a:xfrm flipH="1">
            <a:off x="7931053" y="3305774"/>
            <a:ext cx="1229400" cy="1846200"/>
          </a:xfrm>
          <a:prstGeom prst="rtTriangle">
            <a:avLst/>
          </a:prstGeom>
          <a:solidFill>
            <a:srgbClr val="A2E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88"/>
          <p:cNvSpPr/>
          <p:nvPr/>
        </p:nvSpPr>
        <p:spPr>
          <a:xfrm flipH="1" rot="6096802">
            <a:off x="7981554" y="4061267"/>
            <a:ext cx="1099815" cy="1099815"/>
          </a:xfrm>
          <a:prstGeom prst="chord">
            <a:avLst>
              <a:gd fmla="val 5508519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88"/>
          <p:cNvSpPr/>
          <p:nvPr/>
        </p:nvSpPr>
        <p:spPr>
          <a:xfrm>
            <a:off x="8121515" y="4020373"/>
            <a:ext cx="234600" cy="234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88"/>
          <p:cNvSpPr/>
          <p:nvPr/>
        </p:nvSpPr>
        <p:spPr>
          <a:xfrm flipH="1">
            <a:off x="-8675" y="50"/>
            <a:ext cx="4572300" cy="5143500"/>
          </a:xfrm>
          <a:prstGeom prst="rect">
            <a:avLst/>
          </a:prstGeom>
          <a:solidFill>
            <a:srgbClr val="4D9F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88"/>
          <p:cNvSpPr txBox="1"/>
          <p:nvPr>
            <p:ph type="title"/>
          </p:nvPr>
        </p:nvSpPr>
        <p:spPr>
          <a:xfrm>
            <a:off x="484725" y="555600"/>
            <a:ext cx="35271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7" name="Google Shape;697;p88"/>
          <p:cNvSpPr txBox="1"/>
          <p:nvPr>
            <p:ph idx="1" type="body"/>
          </p:nvPr>
        </p:nvSpPr>
        <p:spPr>
          <a:xfrm>
            <a:off x="484725" y="1389600"/>
            <a:ext cx="35271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8" name="Google Shape;698;p88"/>
          <p:cNvSpPr txBox="1"/>
          <p:nvPr>
            <p:ph idx="12" type="sldNum"/>
          </p:nvPr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9" name="Google Shape;699;p88"/>
          <p:cNvSpPr txBox="1"/>
          <p:nvPr/>
        </p:nvSpPr>
        <p:spPr>
          <a:xfrm>
            <a:off x="4581132" y="48819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Floating Title">
  <p:cSld name="ONE_COLUMN_TEXT_1_3_1_2_2">
    <p:bg>
      <p:bgPr>
        <a:solidFill>
          <a:srgbClr val="DCECF4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/>
          <p:nvPr/>
        </p:nvSpPr>
        <p:spPr>
          <a:xfrm>
            <a:off x="111200" y="121200"/>
            <a:ext cx="8893200" cy="4891500"/>
          </a:xfrm>
          <a:prstGeom prst="round2DiagRect">
            <a:avLst>
              <a:gd fmla="val 7408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89"/>
          <p:cNvSpPr txBox="1"/>
          <p:nvPr/>
        </p:nvSpPr>
        <p:spPr>
          <a:xfrm>
            <a:off x="8552344" y="4623243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03" name="Google Shape;703;p89"/>
          <p:cNvSpPr txBox="1"/>
          <p:nvPr/>
        </p:nvSpPr>
        <p:spPr>
          <a:xfrm>
            <a:off x="158732" y="4751082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704" name="Google Shape;704;p89"/>
          <p:cNvSpPr txBox="1"/>
          <p:nvPr>
            <p:ph type="title"/>
          </p:nvPr>
        </p:nvSpPr>
        <p:spPr>
          <a:xfrm>
            <a:off x="585133" y="1210075"/>
            <a:ext cx="390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Font typeface="Poppins SemiBold"/>
              <a:buNone/>
              <a:defRPr b="0" sz="1400">
                <a:solidFill>
                  <a:srgbClr val="0F256A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9pPr>
          </a:lstStyle>
          <a:p/>
        </p:txBody>
      </p:sp>
      <p:sp>
        <p:nvSpPr>
          <p:cNvPr id="705" name="Google Shape;705;p89"/>
          <p:cNvSpPr txBox="1"/>
          <p:nvPr>
            <p:ph idx="1" type="body"/>
          </p:nvPr>
        </p:nvSpPr>
        <p:spPr>
          <a:xfrm>
            <a:off x="585125" y="1723225"/>
            <a:ext cx="39099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706" name="Google Shape;706;p89"/>
          <p:cNvSpPr txBox="1"/>
          <p:nvPr>
            <p:ph idx="2" type="title"/>
          </p:nvPr>
        </p:nvSpPr>
        <p:spPr>
          <a:xfrm>
            <a:off x="4721209" y="1210075"/>
            <a:ext cx="390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Font typeface="Poppins SemiBold"/>
              <a:buNone/>
              <a:defRPr b="0" sz="1400">
                <a:solidFill>
                  <a:srgbClr val="0F256A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9pPr>
          </a:lstStyle>
          <a:p/>
        </p:txBody>
      </p:sp>
      <p:sp>
        <p:nvSpPr>
          <p:cNvPr id="707" name="Google Shape;707;p89"/>
          <p:cNvSpPr txBox="1"/>
          <p:nvPr>
            <p:ph idx="3" type="body"/>
          </p:nvPr>
        </p:nvSpPr>
        <p:spPr>
          <a:xfrm>
            <a:off x="4721206" y="1723225"/>
            <a:ext cx="39099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356A"/>
              </a:buClr>
              <a:buSzPts val="1000"/>
              <a:buChar char="●"/>
              <a:defRPr sz="1000"/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708" name="Google Shape;708;p89"/>
          <p:cNvSpPr txBox="1"/>
          <p:nvPr>
            <p:ph idx="4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Font typeface="Poppins"/>
              <a:buNone/>
              <a:defRPr b="1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Floating Title 2">
  <p:cSld name="ONE_COLUMN_TEXT_1_3_1_2_2_1">
    <p:bg>
      <p:bgPr>
        <a:solidFill>
          <a:srgbClr val="4D9FD5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0"/>
          <p:cNvSpPr/>
          <p:nvPr/>
        </p:nvSpPr>
        <p:spPr>
          <a:xfrm>
            <a:off x="111200" y="121200"/>
            <a:ext cx="8893200" cy="4891500"/>
          </a:xfrm>
          <a:prstGeom prst="round2DiagRect">
            <a:avLst>
              <a:gd fmla="val 7408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90"/>
          <p:cNvSpPr txBox="1"/>
          <p:nvPr/>
        </p:nvSpPr>
        <p:spPr>
          <a:xfrm>
            <a:off x="8552344" y="4623243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12" name="Google Shape;712;p90"/>
          <p:cNvSpPr txBox="1"/>
          <p:nvPr/>
        </p:nvSpPr>
        <p:spPr>
          <a:xfrm>
            <a:off x="158732" y="4751082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713" name="Google Shape;713;p90"/>
          <p:cNvSpPr txBox="1"/>
          <p:nvPr>
            <p:ph type="title"/>
          </p:nvPr>
        </p:nvSpPr>
        <p:spPr>
          <a:xfrm>
            <a:off x="585133" y="1210075"/>
            <a:ext cx="390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Font typeface="Poppins SemiBold"/>
              <a:buNone/>
              <a:defRPr b="0" sz="1400">
                <a:solidFill>
                  <a:srgbClr val="0F256A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9pPr>
          </a:lstStyle>
          <a:p/>
        </p:txBody>
      </p:sp>
      <p:sp>
        <p:nvSpPr>
          <p:cNvPr id="714" name="Google Shape;714;p90"/>
          <p:cNvSpPr txBox="1"/>
          <p:nvPr>
            <p:ph idx="1" type="body"/>
          </p:nvPr>
        </p:nvSpPr>
        <p:spPr>
          <a:xfrm>
            <a:off x="585125" y="1723225"/>
            <a:ext cx="39099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715" name="Google Shape;715;p90"/>
          <p:cNvSpPr txBox="1"/>
          <p:nvPr>
            <p:ph idx="2" type="title"/>
          </p:nvPr>
        </p:nvSpPr>
        <p:spPr>
          <a:xfrm>
            <a:off x="4721209" y="1210075"/>
            <a:ext cx="390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Font typeface="Poppins SemiBold"/>
              <a:buNone/>
              <a:defRPr b="0" sz="1400">
                <a:solidFill>
                  <a:srgbClr val="0F256A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9pPr>
          </a:lstStyle>
          <a:p/>
        </p:txBody>
      </p:sp>
      <p:sp>
        <p:nvSpPr>
          <p:cNvPr id="716" name="Google Shape;716;p90"/>
          <p:cNvSpPr txBox="1"/>
          <p:nvPr>
            <p:ph idx="3" type="body"/>
          </p:nvPr>
        </p:nvSpPr>
        <p:spPr>
          <a:xfrm>
            <a:off x="4721206" y="1723225"/>
            <a:ext cx="39099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356A"/>
              </a:buClr>
              <a:buSzPts val="1000"/>
              <a:buChar char="●"/>
              <a:defRPr sz="1000"/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717" name="Google Shape;717;p90"/>
          <p:cNvSpPr txBox="1"/>
          <p:nvPr>
            <p:ph idx="4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Font typeface="Poppins"/>
              <a:buNone/>
              <a:defRPr b="1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Floating Title 3">
  <p:cSld name="ONE_COLUMN_TEXT_1_3_1_2_2_1_1">
    <p:bg>
      <p:bgPr>
        <a:solidFill>
          <a:srgbClr val="A2E4EC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1"/>
          <p:cNvSpPr/>
          <p:nvPr/>
        </p:nvSpPr>
        <p:spPr>
          <a:xfrm>
            <a:off x="111200" y="121200"/>
            <a:ext cx="8893200" cy="4891500"/>
          </a:xfrm>
          <a:prstGeom prst="round2DiagRect">
            <a:avLst>
              <a:gd fmla="val 7408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91"/>
          <p:cNvSpPr txBox="1"/>
          <p:nvPr/>
        </p:nvSpPr>
        <p:spPr>
          <a:xfrm>
            <a:off x="8552344" y="4623243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21" name="Google Shape;721;p91"/>
          <p:cNvSpPr txBox="1"/>
          <p:nvPr/>
        </p:nvSpPr>
        <p:spPr>
          <a:xfrm>
            <a:off x="158732" y="4751082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/>
          </a:p>
        </p:txBody>
      </p:sp>
      <p:sp>
        <p:nvSpPr>
          <p:cNvPr id="722" name="Google Shape;722;p91"/>
          <p:cNvSpPr txBox="1"/>
          <p:nvPr>
            <p:ph type="title"/>
          </p:nvPr>
        </p:nvSpPr>
        <p:spPr>
          <a:xfrm>
            <a:off x="585133" y="1210075"/>
            <a:ext cx="390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Font typeface="Poppins SemiBold"/>
              <a:buNone/>
              <a:defRPr b="0" sz="1400">
                <a:solidFill>
                  <a:srgbClr val="0F256A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9pPr>
          </a:lstStyle>
          <a:p/>
        </p:txBody>
      </p:sp>
      <p:sp>
        <p:nvSpPr>
          <p:cNvPr id="723" name="Google Shape;723;p91"/>
          <p:cNvSpPr txBox="1"/>
          <p:nvPr>
            <p:ph idx="1" type="body"/>
          </p:nvPr>
        </p:nvSpPr>
        <p:spPr>
          <a:xfrm>
            <a:off x="585125" y="1723225"/>
            <a:ext cx="39099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724" name="Google Shape;724;p91"/>
          <p:cNvSpPr txBox="1"/>
          <p:nvPr>
            <p:ph idx="2" type="title"/>
          </p:nvPr>
        </p:nvSpPr>
        <p:spPr>
          <a:xfrm>
            <a:off x="4721209" y="1210075"/>
            <a:ext cx="390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Font typeface="Poppins SemiBold"/>
              <a:buNone/>
              <a:defRPr b="0" sz="1400">
                <a:solidFill>
                  <a:srgbClr val="0F256A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400"/>
              <a:buNone/>
              <a:defRPr sz="1400">
                <a:solidFill>
                  <a:srgbClr val="0F256A"/>
                </a:solidFill>
              </a:defRPr>
            </a:lvl9pPr>
          </a:lstStyle>
          <a:p/>
        </p:txBody>
      </p:sp>
      <p:sp>
        <p:nvSpPr>
          <p:cNvPr id="725" name="Google Shape;725;p91"/>
          <p:cNvSpPr txBox="1"/>
          <p:nvPr>
            <p:ph idx="3" type="body"/>
          </p:nvPr>
        </p:nvSpPr>
        <p:spPr>
          <a:xfrm>
            <a:off x="4721206" y="1723225"/>
            <a:ext cx="39099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356A"/>
              </a:buClr>
              <a:buSzPts val="1000"/>
              <a:buChar char="●"/>
              <a:defRPr sz="1000"/>
            </a:lvl1pPr>
            <a:lvl2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726" name="Google Shape;726;p91"/>
          <p:cNvSpPr txBox="1"/>
          <p:nvPr>
            <p:ph idx="4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Font typeface="Poppins"/>
              <a:buNone/>
              <a:defRPr b="1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Front page">
  <p:cSld name="TITLE_2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92"/>
          <p:cNvPicPr preferRelativeResize="0"/>
          <p:nvPr/>
        </p:nvPicPr>
        <p:blipFill rotWithShape="1">
          <a:blip r:embed="rId2">
            <a:alphaModFix/>
          </a:blip>
          <a:srcRect b="-4707" l="34976" r="17585" t="24912"/>
          <a:stretch/>
        </p:blipFill>
        <p:spPr>
          <a:xfrm>
            <a:off x="-11472" y="-4325"/>
            <a:ext cx="458444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92"/>
          <p:cNvSpPr/>
          <p:nvPr/>
        </p:nvSpPr>
        <p:spPr>
          <a:xfrm rot="10800000">
            <a:off x="3353600" y="540150"/>
            <a:ext cx="5287200" cy="2445600"/>
          </a:xfrm>
          <a:prstGeom prst="round1Rect">
            <a:avLst>
              <a:gd fmla="val 112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0" name="Google Shape;730;p92"/>
          <p:cNvGrpSpPr/>
          <p:nvPr/>
        </p:nvGrpSpPr>
        <p:grpSpPr>
          <a:xfrm>
            <a:off x="-11475" y="4579675"/>
            <a:ext cx="5900512" cy="585300"/>
            <a:chOff x="-11469" y="4579681"/>
            <a:chExt cx="6302619" cy="585300"/>
          </a:xfrm>
        </p:grpSpPr>
        <p:sp>
          <p:nvSpPr>
            <p:cNvPr id="731" name="Google Shape;731;p92"/>
            <p:cNvSpPr/>
            <p:nvPr/>
          </p:nvSpPr>
          <p:spPr>
            <a:xfrm>
              <a:off x="1035150" y="4579681"/>
              <a:ext cx="5256000" cy="585300"/>
            </a:xfrm>
            <a:prstGeom prst="round2DiagRect">
              <a:avLst>
                <a:gd fmla="val 0" name="adj1"/>
                <a:gd fmla="val 47591" name="adj2"/>
              </a:avLst>
            </a:prstGeom>
            <a:solidFill>
              <a:srgbClr val="4D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92"/>
            <p:cNvSpPr/>
            <p:nvPr/>
          </p:nvSpPr>
          <p:spPr>
            <a:xfrm>
              <a:off x="-11469" y="4580587"/>
              <a:ext cx="1352400" cy="577800"/>
            </a:xfrm>
            <a:prstGeom prst="rect">
              <a:avLst/>
            </a:prstGeom>
            <a:solidFill>
              <a:srgbClr val="4D9F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3" name="Google Shape;733;p92"/>
          <p:cNvSpPr/>
          <p:nvPr/>
        </p:nvSpPr>
        <p:spPr>
          <a:xfrm>
            <a:off x="3353600" y="-20000"/>
            <a:ext cx="5790300" cy="585300"/>
          </a:xfrm>
          <a:prstGeom prst="rect">
            <a:avLst/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92"/>
          <p:cNvSpPr/>
          <p:nvPr/>
        </p:nvSpPr>
        <p:spPr>
          <a:xfrm rot="-5400000">
            <a:off x="4776499" y="3714480"/>
            <a:ext cx="866400" cy="866400"/>
          </a:xfrm>
          <a:prstGeom prst="chord">
            <a:avLst>
              <a:gd fmla="val 5397605" name="adj1"/>
              <a:gd fmla="val 16200000" name="adj2"/>
            </a:avLst>
          </a:prstGeom>
          <a:solidFill>
            <a:srgbClr val="00CA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Google Shape;73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6500" y="3798231"/>
            <a:ext cx="960300" cy="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92"/>
          <p:cNvSpPr txBox="1"/>
          <p:nvPr/>
        </p:nvSpPr>
        <p:spPr>
          <a:xfrm>
            <a:off x="3805531" y="795425"/>
            <a:ext cx="2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5BC00"/>
                </a:solidFill>
                <a:latin typeface="Poppins"/>
                <a:ea typeface="Poppins"/>
                <a:cs typeface="Poppins"/>
                <a:sym typeface="Poppins"/>
              </a:rPr>
              <a:t>M O D U L E   1   ●   D A Y  </a:t>
            </a:r>
            <a:endParaRPr b="1" i="0" sz="1400" u="none" cap="none" strike="noStrike">
              <a:solidFill>
                <a:srgbClr val="F5BC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7" name="Google Shape;737;p92"/>
          <p:cNvSpPr txBox="1"/>
          <p:nvPr>
            <p:ph type="title"/>
          </p:nvPr>
        </p:nvSpPr>
        <p:spPr>
          <a:xfrm>
            <a:off x="5797181" y="873575"/>
            <a:ext cx="482100" cy="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BC00"/>
              </a:buClr>
              <a:buSzPts val="1400"/>
              <a:buNone/>
              <a:defRPr sz="1400">
                <a:solidFill>
                  <a:srgbClr val="F5BC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None/>
              <a:defRPr>
                <a:solidFill>
                  <a:srgbClr val="0068B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9pPr>
          </a:lstStyle>
          <a:p/>
        </p:txBody>
      </p:sp>
      <p:sp>
        <p:nvSpPr>
          <p:cNvPr id="738" name="Google Shape;738;p92"/>
          <p:cNvSpPr txBox="1"/>
          <p:nvPr>
            <p:ph idx="1" type="subTitle"/>
          </p:nvPr>
        </p:nvSpPr>
        <p:spPr>
          <a:xfrm>
            <a:off x="3776675" y="1242750"/>
            <a:ext cx="5021700" cy="16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739" name="Google Shape;739;p92"/>
          <p:cNvSpPr txBox="1"/>
          <p:nvPr/>
        </p:nvSpPr>
        <p:spPr>
          <a:xfrm>
            <a:off x="900664" y="4693618"/>
            <a:ext cx="3393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ipec.com</a:t>
            </a:r>
            <a:endParaRPr b="1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b="0" i="0" lang="en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40" name="Google Shape;74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68" y="4619043"/>
            <a:ext cx="866401" cy="49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6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93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b="0" i="0" lang="en" sz="5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iPEC Coaching.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93"/>
          <p:cNvSpPr txBox="1"/>
          <p:nvPr/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ttom Curve turq 1">
  <p:cSld name="ONE_COLUMN_TEXT_1_3_3_1_1_1_3">
    <p:bg>
      <p:bgPr>
        <a:solidFill>
          <a:srgbClr val="00CAD5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4"/>
          <p:cNvSpPr txBox="1"/>
          <p:nvPr>
            <p:ph idx="12" type="sldNum"/>
          </p:nvPr>
        </p:nvSpPr>
        <p:spPr>
          <a:xfrm>
            <a:off x="8696712" y="47870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4F7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6" name="Google Shape;746;p94"/>
          <p:cNvSpPr/>
          <p:nvPr/>
        </p:nvSpPr>
        <p:spPr>
          <a:xfrm rot="-5400000">
            <a:off x="190500" y="-6855925"/>
            <a:ext cx="8763000" cy="13493100"/>
          </a:xfrm>
          <a:prstGeom prst="chord">
            <a:avLst>
              <a:gd fmla="val 537593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94"/>
          <p:cNvSpPr txBox="1"/>
          <p:nvPr>
            <p:ph idx="1" type="body"/>
          </p:nvPr>
        </p:nvSpPr>
        <p:spPr>
          <a:xfrm>
            <a:off x="1802850" y="1031200"/>
            <a:ext cx="55383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48" name="Google Shape;748;p94"/>
          <p:cNvSpPr txBox="1"/>
          <p:nvPr>
            <p:ph idx="2" type="subTitle"/>
          </p:nvPr>
        </p:nvSpPr>
        <p:spPr>
          <a:xfrm>
            <a:off x="389675" y="379375"/>
            <a:ext cx="83655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Poppins"/>
              <a:buNone/>
              <a:defRPr b="1" sz="2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 SemiBold"/>
              <a:buNone/>
              <a:defRPr sz="11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49" name="Google Shape;749;p94"/>
          <p:cNvSpPr txBox="1"/>
          <p:nvPr/>
        </p:nvSpPr>
        <p:spPr>
          <a:xfrm>
            <a:off x="4207" y="48888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Copyright © 2010-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iPEC. All rights reserved.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Floating Title 2 1">
  <p:cSld name="ONE_COLUMN_TEXT_1_3_1_2_2_1_2">
    <p:bg>
      <p:bgPr>
        <a:solidFill>
          <a:srgbClr val="4D9FD5"/>
        </a:solid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5"/>
          <p:cNvSpPr/>
          <p:nvPr/>
        </p:nvSpPr>
        <p:spPr>
          <a:xfrm>
            <a:off x="111200" y="121200"/>
            <a:ext cx="8893200" cy="4891500"/>
          </a:xfrm>
          <a:prstGeom prst="round2DiagRect">
            <a:avLst>
              <a:gd fmla="val 7408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95"/>
          <p:cNvSpPr txBox="1"/>
          <p:nvPr/>
        </p:nvSpPr>
        <p:spPr>
          <a:xfrm>
            <a:off x="8552344" y="4623243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53" name="Google Shape;753;p95"/>
          <p:cNvSpPr txBox="1"/>
          <p:nvPr/>
        </p:nvSpPr>
        <p:spPr>
          <a:xfrm>
            <a:off x="158732" y="4751082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2010-2023 iPEC. All rights reserved.</a:t>
            </a:r>
            <a:endParaRPr/>
          </a:p>
        </p:txBody>
      </p:sp>
      <p:sp>
        <p:nvSpPr>
          <p:cNvPr id="754" name="Google Shape;754;p95"/>
          <p:cNvSpPr txBox="1"/>
          <p:nvPr>
            <p:ph type="title"/>
          </p:nvPr>
        </p:nvSpPr>
        <p:spPr>
          <a:xfrm>
            <a:off x="585133" y="1210075"/>
            <a:ext cx="390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600"/>
              <a:buFont typeface="Poppins SemiBold"/>
              <a:buNone/>
              <a:defRPr b="0" sz="1600">
                <a:solidFill>
                  <a:srgbClr val="0F256A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9pPr>
          </a:lstStyle>
          <a:p/>
        </p:txBody>
      </p:sp>
      <p:sp>
        <p:nvSpPr>
          <p:cNvPr id="755" name="Google Shape;755;p95"/>
          <p:cNvSpPr txBox="1"/>
          <p:nvPr>
            <p:ph idx="1" type="body"/>
          </p:nvPr>
        </p:nvSpPr>
        <p:spPr>
          <a:xfrm>
            <a:off x="585125" y="1723225"/>
            <a:ext cx="39099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6" name="Google Shape;756;p95"/>
          <p:cNvSpPr txBox="1"/>
          <p:nvPr>
            <p:ph idx="2" type="title"/>
          </p:nvPr>
        </p:nvSpPr>
        <p:spPr>
          <a:xfrm>
            <a:off x="4721209" y="1210075"/>
            <a:ext cx="390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600"/>
              <a:buFont typeface="Poppins SemiBold"/>
              <a:buNone/>
              <a:defRPr b="0" sz="1600">
                <a:solidFill>
                  <a:srgbClr val="0F256A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6A"/>
              </a:buClr>
              <a:buSzPts val="1800"/>
              <a:buNone/>
              <a:defRPr sz="1800">
                <a:solidFill>
                  <a:srgbClr val="0F256A"/>
                </a:solidFill>
              </a:defRPr>
            </a:lvl9pPr>
          </a:lstStyle>
          <a:p/>
        </p:txBody>
      </p:sp>
      <p:sp>
        <p:nvSpPr>
          <p:cNvPr id="757" name="Google Shape;757;p95"/>
          <p:cNvSpPr txBox="1"/>
          <p:nvPr>
            <p:ph idx="3" type="body"/>
          </p:nvPr>
        </p:nvSpPr>
        <p:spPr>
          <a:xfrm>
            <a:off x="4721206" y="1723225"/>
            <a:ext cx="39099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356A"/>
              </a:buClr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8" name="Google Shape;758;p95"/>
          <p:cNvSpPr txBox="1"/>
          <p:nvPr>
            <p:ph idx="4" type="subTitle"/>
          </p:nvPr>
        </p:nvSpPr>
        <p:spPr>
          <a:xfrm>
            <a:off x="1067250" y="555675"/>
            <a:ext cx="70095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Font typeface="Poppins"/>
              <a:buNone/>
              <a:defRPr b="1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100"/>
              <a:buFont typeface="Poppins SemiBold"/>
              <a:buNone/>
              <a:defRPr sz="1100">
                <a:solidFill>
                  <a:srgbClr val="F3712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100"/>
              <a:buFont typeface="Poppins SemiBold"/>
              <a:buNone/>
              <a:defRPr sz="1100">
                <a:solidFill>
                  <a:srgbClr val="F3712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100"/>
              <a:buFont typeface="Poppins SemiBold"/>
              <a:buNone/>
              <a:defRPr sz="1100">
                <a:solidFill>
                  <a:srgbClr val="F3712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100"/>
              <a:buFont typeface="Poppins SemiBold"/>
              <a:buNone/>
              <a:defRPr sz="1100">
                <a:solidFill>
                  <a:srgbClr val="F3712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100"/>
              <a:buFont typeface="Poppins SemiBold"/>
              <a:buNone/>
              <a:defRPr sz="1100">
                <a:solidFill>
                  <a:srgbClr val="F3712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100"/>
              <a:buFont typeface="Poppins SemiBold"/>
              <a:buNone/>
              <a:defRPr sz="1100">
                <a:solidFill>
                  <a:srgbClr val="F3712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100"/>
              <a:buFont typeface="Poppins SemiBold"/>
              <a:buNone/>
              <a:defRPr sz="1100">
                <a:solidFill>
                  <a:srgbClr val="F3712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1100"/>
              <a:buFont typeface="Poppins SemiBold"/>
              <a:buNone/>
              <a:defRPr sz="1100">
                <a:solidFill>
                  <a:srgbClr val="F3712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with large graphic">
  <p:cSld name="ONE_COLUMN_TEXT_1_2_2_1_1_1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96"/>
          <p:cNvSpPr/>
          <p:nvPr/>
        </p:nvSpPr>
        <p:spPr>
          <a:xfrm>
            <a:off x="8001867" y="4001367"/>
            <a:ext cx="1148100" cy="114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96"/>
          <p:cNvSpPr txBox="1"/>
          <p:nvPr/>
        </p:nvSpPr>
        <p:spPr>
          <a:xfrm>
            <a:off x="8620512" y="4710850"/>
            <a:ext cx="3789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68BF"/>
                </a:solidFill>
                <a:latin typeface="Poppins Light"/>
                <a:ea typeface="Poppins Light"/>
                <a:cs typeface="Poppins Light"/>
                <a:sym typeface="Poppins Light"/>
              </a:rPr>
              <a:t>‹#›</a:t>
            </a:fld>
            <a:endParaRPr sz="1000">
              <a:solidFill>
                <a:srgbClr val="0068B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62" name="Google Shape;762;p96"/>
          <p:cNvSpPr/>
          <p:nvPr>
            <p:ph idx="2" type="pic"/>
          </p:nvPr>
        </p:nvSpPr>
        <p:spPr>
          <a:xfrm>
            <a:off x="3775225" y="167025"/>
            <a:ext cx="5224200" cy="4543800"/>
          </a:xfrm>
          <a:prstGeom prst="rect">
            <a:avLst/>
          </a:prstGeom>
          <a:noFill/>
          <a:ln>
            <a:noFill/>
          </a:ln>
        </p:spPr>
      </p:sp>
      <p:sp>
        <p:nvSpPr>
          <p:cNvPr id="763" name="Google Shape;763;p96"/>
          <p:cNvSpPr/>
          <p:nvPr/>
        </p:nvSpPr>
        <p:spPr>
          <a:xfrm flipH="1">
            <a:off x="25" y="-71862"/>
            <a:ext cx="3775200" cy="528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96"/>
          <p:cNvSpPr/>
          <p:nvPr/>
        </p:nvSpPr>
        <p:spPr>
          <a:xfrm rot="10800000">
            <a:off x="-2582675" y="-35537"/>
            <a:ext cx="5126700" cy="5250900"/>
          </a:xfrm>
          <a:prstGeom prst="chord">
            <a:avLst>
              <a:gd fmla="val 5405677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96"/>
          <p:cNvSpPr/>
          <p:nvPr/>
        </p:nvSpPr>
        <p:spPr>
          <a:xfrm>
            <a:off x="438400" y="889650"/>
            <a:ext cx="2918700" cy="3364200"/>
          </a:xfrm>
          <a:prstGeom prst="roundRect">
            <a:avLst>
              <a:gd fmla="val 7256" name="adj"/>
            </a:avLst>
          </a:prstGeom>
          <a:solidFill>
            <a:schemeClr val="lt1"/>
          </a:solidFill>
          <a:ln>
            <a:noFill/>
          </a:ln>
          <a:effectLst>
            <a:outerShdw blurRad="171450" rotWithShape="0" algn="bl" dir="7200000" dist="104775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8357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66" name="Google Shape;766;p96"/>
          <p:cNvSpPr txBox="1"/>
          <p:nvPr>
            <p:ph type="title"/>
          </p:nvPr>
        </p:nvSpPr>
        <p:spPr>
          <a:xfrm>
            <a:off x="438325" y="2127750"/>
            <a:ext cx="29187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37121"/>
              </a:buClr>
              <a:buSzPts val="2400"/>
              <a:buNone/>
              <a:defRPr sz="2400">
                <a:solidFill>
                  <a:srgbClr val="F37121"/>
                </a:solidFill>
              </a:defRPr>
            </a:lvl9pPr>
          </a:lstStyle>
          <a:p/>
        </p:txBody>
      </p:sp>
      <p:sp>
        <p:nvSpPr>
          <p:cNvPr id="767" name="Google Shape;767;p96"/>
          <p:cNvSpPr txBox="1"/>
          <p:nvPr/>
        </p:nvSpPr>
        <p:spPr>
          <a:xfrm>
            <a:off x="3894007" y="4840707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2010-2022 iPEC. All rights reserved.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84" Type="http://schemas.openxmlformats.org/officeDocument/2006/relationships/theme" Target="../theme/theme3.xml"/><Relationship Id="rId83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42.xml"/><Relationship Id="rId75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41.xml"/><Relationship Id="rId74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44.xml"/><Relationship Id="rId77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43.xml"/><Relationship Id="rId76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46.xml"/><Relationship Id="rId79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45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31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33.xml"/><Relationship Id="rId6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32.xml"/><Relationship Id="rId65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35.xml"/><Relationship Id="rId68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34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69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5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21.xml"/><Relationship Id="rId54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24.xml"/><Relationship Id="rId5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23.xml"/><Relationship Id="rId5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26.xml"/><Relationship Id="rId5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25.xml"/><Relationship Id="rId58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200"/>
              <a:buFont typeface="Poppins"/>
              <a:buNone/>
              <a:defRPr b="1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8BF"/>
              </a:buClr>
              <a:buSzPts val="2800"/>
              <a:buFont typeface="Poppins SemiBold"/>
              <a:buNone/>
              <a:defRPr sz="2800">
                <a:solidFill>
                  <a:srgbClr val="0068B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 Light"/>
              <a:buChar char="●"/>
              <a:def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 Light"/>
              <a:buChar char="○"/>
              <a:def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 Light"/>
              <a:buChar char="■"/>
              <a:def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 Light"/>
              <a:buChar char="●"/>
              <a:def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 Light"/>
              <a:buChar char="○"/>
              <a:def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 Light"/>
              <a:buChar char="■"/>
              <a:def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 Light"/>
              <a:buChar char="●"/>
              <a:def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 Light"/>
              <a:buChar char="○"/>
              <a:def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 Light"/>
              <a:buChar char="■"/>
              <a:def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jp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jpg"/><Relationship Id="rId4" Type="http://schemas.openxmlformats.org/officeDocument/2006/relationships/image" Target="../media/image54.png"/><Relationship Id="rId5" Type="http://schemas.openxmlformats.org/officeDocument/2006/relationships/image" Target="../media/image52.png"/><Relationship Id="rId6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jpg"/><Relationship Id="rId4" Type="http://schemas.openxmlformats.org/officeDocument/2006/relationships/image" Target="../media/image54.png"/><Relationship Id="rId5" Type="http://schemas.openxmlformats.org/officeDocument/2006/relationships/image" Target="../media/image52.png"/><Relationship Id="rId6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7.jpg"/><Relationship Id="rId4" Type="http://schemas.openxmlformats.org/officeDocument/2006/relationships/image" Target="../media/image54.png"/><Relationship Id="rId5" Type="http://schemas.openxmlformats.org/officeDocument/2006/relationships/image" Target="../media/image52.png"/><Relationship Id="rId6" Type="http://schemas.openxmlformats.org/officeDocument/2006/relationships/image" Target="../media/image5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2.jpg"/><Relationship Id="rId4" Type="http://schemas.openxmlformats.org/officeDocument/2006/relationships/image" Target="../media/image63.png"/><Relationship Id="rId5" Type="http://schemas.openxmlformats.org/officeDocument/2006/relationships/image" Target="../media/image61.png"/><Relationship Id="rId6" Type="http://schemas.openxmlformats.org/officeDocument/2006/relationships/image" Target="../media/image6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3.png"/><Relationship Id="rId4" Type="http://schemas.openxmlformats.org/officeDocument/2006/relationships/image" Target="../media/image61.png"/><Relationship Id="rId5" Type="http://schemas.openxmlformats.org/officeDocument/2006/relationships/image" Target="../media/image60.png"/><Relationship Id="rId6" Type="http://schemas.openxmlformats.org/officeDocument/2006/relationships/image" Target="../media/image6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jp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97"/>
          <p:cNvSpPr txBox="1"/>
          <p:nvPr>
            <p:ph type="title"/>
          </p:nvPr>
        </p:nvSpPr>
        <p:spPr>
          <a:xfrm>
            <a:off x="1834550" y="1784475"/>
            <a:ext cx="5574900" cy="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</a:t>
            </a:r>
            <a:r>
              <a:rPr lang="en"/>
              <a:t>Leadership™ Index</a:t>
            </a:r>
            <a:r>
              <a:rPr lang="en"/>
              <a:t> De</a:t>
            </a:r>
            <a:r>
              <a:rPr lang="en"/>
              <a:t>brief</a:t>
            </a:r>
            <a:r>
              <a:rPr lang="en"/>
              <a:t> </a:t>
            </a:r>
            <a:endParaRPr/>
          </a:p>
        </p:txBody>
      </p:sp>
      <p:sp>
        <p:nvSpPr>
          <p:cNvPr id="773" name="Google Shape;773;p97"/>
          <p:cNvSpPr txBox="1"/>
          <p:nvPr>
            <p:ph idx="1" type="subTitle"/>
          </p:nvPr>
        </p:nvSpPr>
        <p:spPr>
          <a:xfrm>
            <a:off x="1944394" y="2396138"/>
            <a:ext cx="5238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Company/Team</a:t>
            </a:r>
            <a:endParaRPr/>
          </a:p>
        </p:txBody>
      </p:sp>
      <p:pic>
        <p:nvPicPr>
          <p:cNvPr id="774" name="Google Shape;774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9575" y="3352004"/>
            <a:ext cx="1137050" cy="32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6"/>
          <p:cNvSpPr txBox="1"/>
          <p:nvPr>
            <p:ph idx="2" type="subTitle"/>
          </p:nvPr>
        </p:nvSpPr>
        <p:spPr>
          <a:xfrm>
            <a:off x="440050" y="1564638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Level 2</a:t>
            </a:r>
            <a:endParaRPr sz="2200"/>
          </a:p>
        </p:txBody>
      </p:sp>
      <p:pic>
        <p:nvPicPr>
          <p:cNvPr id="839" name="Google Shape;839;p106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43570" r="12028" t="0"/>
          <a:stretch/>
        </p:blipFill>
        <p:spPr>
          <a:xfrm>
            <a:off x="5711825" y="0"/>
            <a:ext cx="3430502" cy="5149609"/>
          </a:xfrm>
          <a:prstGeom prst="rect">
            <a:avLst/>
          </a:prstGeom>
        </p:spPr>
      </p:pic>
      <p:sp>
        <p:nvSpPr>
          <p:cNvPr id="840" name="Google Shape;840;p106"/>
          <p:cNvSpPr txBox="1"/>
          <p:nvPr>
            <p:ph idx="1" type="body"/>
          </p:nvPr>
        </p:nvSpPr>
        <p:spPr>
          <a:xfrm>
            <a:off x="324963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THOUGHT: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Conflict</a:t>
            </a:r>
            <a:endParaRPr/>
          </a:p>
        </p:txBody>
      </p:sp>
      <p:sp>
        <p:nvSpPr>
          <p:cNvPr id="841" name="Google Shape;841;p106"/>
          <p:cNvSpPr txBox="1"/>
          <p:nvPr>
            <p:ph idx="1" type="body"/>
          </p:nvPr>
        </p:nvSpPr>
        <p:spPr>
          <a:xfrm>
            <a:off x="3490638" y="3094000"/>
            <a:ext cx="1645800" cy="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ACTION/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RESULT: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Defiance</a:t>
            </a:r>
            <a:endParaRPr/>
          </a:p>
        </p:txBody>
      </p:sp>
      <p:sp>
        <p:nvSpPr>
          <p:cNvPr id="842" name="Google Shape;842;p106"/>
          <p:cNvSpPr txBox="1"/>
          <p:nvPr>
            <p:ph idx="1" type="body"/>
          </p:nvPr>
        </p:nvSpPr>
        <p:spPr>
          <a:xfrm>
            <a:off x="1907800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FEELING/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Anger</a:t>
            </a:r>
            <a:endParaRPr/>
          </a:p>
        </p:txBody>
      </p:sp>
      <p:pic>
        <p:nvPicPr>
          <p:cNvPr id="843" name="Google Shape;843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4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538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172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6" name="Google Shape;846;p106"/>
          <p:cNvCxnSpPr/>
          <p:nvPr/>
        </p:nvCxnSpPr>
        <p:spPr>
          <a:xfrm>
            <a:off x="72160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7" name="Google Shape;847;p106"/>
          <p:cNvCxnSpPr/>
          <p:nvPr/>
        </p:nvCxnSpPr>
        <p:spPr>
          <a:xfrm>
            <a:off x="234175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8" name="Google Shape;848;p106"/>
          <p:cNvCxnSpPr/>
          <p:nvPr/>
        </p:nvCxnSpPr>
        <p:spPr>
          <a:xfrm>
            <a:off x="3887275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7"/>
          <p:cNvSpPr txBox="1"/>
          <p:nvPr>
            <p:ph type="title"/>
          </p:nvPr>
        </p:nvSpPr>
        <p:spPr>
          <a:xfrm>
            <a:off x="1388100" y="12060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4"/>
                </a:solidFill>
              </a:rPr>
              <a:t>How does Level 2 Energy show up for your team?</a:t>
            </a:r>
            <a:endParaRPr sz="39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7801" r="27801" t="0"/>
          <a:stretch/>
        </p:blipFill>
        <p:spPr>
          <a:xfrm>
            <a:off x="0" y="100"/>
            <a:ext cx="3425398" cy="5142245"/>
          </a:xfrm>
          <a:prstGeom prst="rect">
            <a:avLst/>
          </a:prstGeom>
        </p:spPr>
      </p:pic>
      <p:sp>
        <p:nvSpPr>
          <p:cNvPr id="859" name="Google Shape;859;p108"/>
          <p:cNvSpPr txBox="1"/>
          <p:nvPr>
            <p:ph idx="3" type="subTitle"/>
          </p:nvPr>
        </p:nvSpPr>
        <p:spPr>
          <a:xfrm>
            <a:off x="3971375" y="1486700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Level 3</a:t>
            </a:r>
            <a:endParaRPr sz="2200"/>
          </a:p>
        </p:txBody>
      </p:sp>
      <p:sp>
        <p:nvSpPr>
          <p:cNvPr id="860" name="Google Shape;860;p108"/>
          <p:cNvSpPr txBox="1"/>
          <p:nvPr>
            <p:ph idx="1" type="body"/>
          </p:nvPr>
        </p:nvSpPr>
        <p:spPr>
          <a:xfrm>
            <a:off x="3830163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THOUGHT:</a:t>
            </a:r>
            <a:r>
              <a:rPr lang="en" sz="1200"/>
              <a:t>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Responsibility</a:t>
            </a:r>
            <a:endParaRPr/>
          </a:p>
        </p:txBody>
      </p:sp>
      <p:pic>
        <p:nvPicPr>
          <p:cNvPr id="861" name="Google Shape;861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56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90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24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08"/>
          <p:cNvSpPr txBox="1"/>
          <p:nvPr>
            <p:ph idx="1" type="body"/>
          </p:nvPr>
        </p:nvSpPr>
        <p:spPr>
          <a:xfrm>
            <a:off x="6995838" y="3094000"/>
            <a:ext cx="1645800" cy="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ACTION/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RESULT: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Cooperation</a:t>
            </a:r>
            <a:endParaRPr/>
          </a:p>
        </p:txBody>
      </p:sp>
      <p:sp>
        <p:nvSpPr>
          <p:cNvPr id="865" name="Google Shape;865;p108"/>
          <p:cNvSpPr txBox="1"/>
          <p:nvPr>
            <p:ph idx="1" type="body"/>
          </p:nvPr>
        </p:nvSpPr>
        <p:spPr>
          <a:xfrm>
            <a:off x="5413000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FEELING/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Forgiveness</a:t>
            </a:r>
            <a:endParaRPr/>
          </a:p>
        </p:txBody>
      </p:sp>
      <p:cxnSp>
        <p:nvCxnSpPr>
          <p:cNvPr id="866" name="Google Shape;866;p108"/>
          <p:cNvCxnSpPr/>
          <p:nvPr/>
        </p:nvCxnSpPr>
        <p:spPr>
          <a:xfrm>
            <a:off x="422680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7" name="Google Shape;867;p108"/>
          <p:cNvCxnSpPr/>
          <p:nvPr/>
        </p:nvCxnSpPr>
        <p:spPr>
          <a:xfrm>
            <a:off x="584695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8" name="Google Shape;868;p108"/>
          <p:cNvCxnSpPr/>
          <p:nvPr/>
        </p:nvCxnSpPr>
        <p:spPr>
          <a:xfrm>
            <a:off x="7392475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09"/>
          <p:cNvSpPr txBox="1"/>
          <p:nvPr>
            <p:ph type="title"/>
          </p:nvPr>
        </p:nvSpPr>
        <p:spPr>
          <a:xfrm>
            <a:off x="1388100" y="12060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How does Level 3 Energy show up for your team?</a:t>
            </a:r>
            <a:endParaRPr sz="3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3" r="13563" t="13532"/>
          <a:stretch/>
        </p:blipFill>
        <p:spPr>
          <a:xfrm>
            <a:off x="0" y="100"/>
            <a:ext cx="3425399" cy="5143501"/>
          </a:xfrm>
          <a:prstGeom prst="rect">
            <a:avLst/>
          </a:prstGeom>
        </p:spPr>
      </p:pic>
      <p:sp>
        <p:nvSpPr>
          <p:cNvPr id="879" name="Google Shape;879;p110"/>
          <p:cNvSpPr txBox="1"/>
          <p:nvPr>
            <p:ph idx="3" type="subTitle"/>
          </p:nvPr>
        </p:nvSpPr>
        <p:spPr>
          <a:xfrm>
            <a:off x="3971375" y="1486700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Level 4</a:t>
            </a:r>
            <a:endParaRPr sz="2200"/>
          </a:p>
        </p:txBody>
      </p:sp>
      <p:sp>
        <p:nvSpPr>
          <p:cNvPr id="880" name="Google Shape;880;p110"/>
          <p:cNvSpPr txBox="1"/>
          <p:nvPr>
            <p:ph idx="1" type="body"/>
          </p:nvPr>
        </p:nvSpPr>
        <p:spPr>
          <a:xfrm>
            <a:off x="3830163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THOUGHT: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Concern</a:t>
            </a:r>
            <a:endParaRPr/>
          </a:p>
        </p:txBody>
      </p:sp>
      <p:pic>
        <p:nvPicPr>
          <p:cNvPr id="881" name="Google Shape;88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56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90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24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110"/>
          <p:cNvSpPr txBox="1"/>
          <p:nvPr>
            <p:ph idx="1" type="body"/>
          </p:nvPr>
        </p:nvSpPr>
        <p:spPr>
          <a:xfrm>
            <a:off x="6995838" y="3094000"/>
            <a:ext cx="1645800" cy="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ACTION/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RESULT: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</p:txBody>
      </p:sp>
      <p:sp>
        <p:nvSpPr>
          <p:cNvPr id="885" name="Google Shape;885;p110"/>
          <p:cNvSpPr txBox="1"/>
          <p:nvPr>
            <p:ph idx="1" type="body"/>
          </p:nvPr>
        </p:nvSpPr>
        <p:spPr>
          <a:xfrm>
            <a:off x="5413000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FEELING/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Compassion</a:t>
            </a:r>
            <a:endParaRPr/>
          </a:p>
        </p:txBody>
      </p:sp>
      <p:cxnSp>
        <p:nvCxnSpPr>
          <p:cNvPr id="886" name="Google Shape;886;p110"/>
          <p:cNvCxnSpPr/>
          <p:nvPr/>
        </p:nvCxnSpPr>
        <p:spPr>
          <a:xfrm>
            <a:off x="422680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7" name="Google Shape;887;p110"/>
          <p:cNvCxnSpPr/>
          <p:nvPr/>
        </p:nvCxnSpPr>
        <p:spPr>
          <a:xfrm>
            <a:off x="584695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8" name="Google Shape;888;p110"/>
          <p:cNvCxnSpPr/>
          <p:nvPr/>
        </p:nvCxnSpPr>
        <p:spPr>
          <a:xfrm>
            <a:off x="7392475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11"/>
          <p:cNvSpPr txBox="1"/>
          <p:nvPr>
            <p:ph type="title"/>
          </p:nvPr>
        </p:nvSpPr>
        <p:spPr>
          <a:xfrm>
            <a:off x="1388100" y="12060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How does Level 4 Energy show up for your team?</a:t>
            </a:r>
            <a:endParaRPr sz="3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780" r="41865" t="0"/>
          <a:stretch/>
        </p:blipFill>
        <p:spPr>
          <a:xfrm>
            <a:off x="0" y="100"/>
            <a:ext cx="3425398" cy="5143501"/>
          </a:xfrm>
          <a:prstGeom prst="rect">
            <a:avLst/>
          </a:prstGeom>
        </p:spPr>
      </p:pic>
      <p:sp>
        <p:nvSpPr>
          <p:cNvPr id="899" name="Google Shape;899;p112"/>
          <p:cNvSpPr txBox="1"/>
          <p:nvPr>
            <p:ph idx="3" type="subTitle"/>
          </p:nvPr>
        </p:nvSpPr>
        <p:spPr>
          <a:xfrm>
            <a:off x="3971375" y="1486700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Level 5</a:t>
            </a:r>
            <a:endParaRPr sz="2200"/>
          </a:p>
        </p:txBody>
      </p:sp>
      <p:sp>
        <p:nvSpPr>
          <p:cNvPr id="900" name="Google Shape;900;p112"/>
          <p:cNvSpPr txBox="1"/>
          <p:nvPr>
            <p:ph idx="1" type="body"/>
          </p:nvPr>
        </p:nvSpPr>
        <p:spPr>
          <a:xfrm>
            <a:off x="3830163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THOUGHT: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Reconciliation</a:t>
            </a:r>
            <a:endParaRPr/>
          </a:p>
        </p:txBody>
      </p:sp>
      <p:pic>
        <p:nvPicPr>
          <p:cNvPr id="901" name="Google Shape;90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56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90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24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112"/>
          <p:cNvSpPr txBox="1"/>
          <p:nvPr>
            <p:ph idx="1" type="body"/>
          </p:nvPr>
        </p:nvSpPr>
        <p:spPr>
          <a:xfrm>
            <a:off x="6995838" y="3094000"/>
            <a:ext cx="1645800" cy="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ACTION/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RESULT: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Acceptance</a:t>
            </a:r>
            <a:endParaRPr/>
          </a:p>
        </p:txBody>
      </p:sp>
      <p:sp>
        <p:nvSpPr>
          <p:cNvPr id="905" name="Google Shape;905;p112"/>
          <p:cNvSpPr txBox="1"/>
          <p:nvPr>
            <p:ph idx="1" type="body"/>
          </p:nvPr>
        </p:nvSpPr>
        <p:spPr>
          <a:xfrm>
            <a:off x="5413000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FEELING/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Peace</a:t>
            </a:r>
            <a:endParaRPr/>
          </a:p>
        </p:txBody>
      </p:sp>
      <p:cxnSp>
        <p:nvCxnSpPr>
          <p:cNvPr id="906" name="Google Shape;906;p112"/>
          <p:cNvCxnSpPr/>
          <p:nvPr/>
        </p:nvCxnSpPr>
        <p:spPr>
          <a:xfrm>
            <a:off x="422680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7" name="Google Shape;907;p112"/>
          <p:cNvCxnSpPr/>
          <p:nvPr/>
        </p:nvCxnSpPr>
        <p:spPr>
          <a:xfrm>
            <a:off x="584695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8" name="Google Shape;908;p112"/>
          <p:cNvCxnSpPr/>
          <p:nvPr/>
        </p:nvCxnSpPr>
        <p:spPr>
          <a:xfrm>
            <a:off x="7392475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3"/>
          <p:cNvSpPr txBox="1"/>
          <p:nvPr>
            <p:ph type="title"/>
          </p:nvPr>
        </p:nvSpPr>
        <p:spPr>
          <a:xfrm>
            <a:off x="1388100" y="12060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When does your team display Level 5 Energy</a:t>
            </a:r>
            <a:r>
              <a:rPr lang="en" sz="3900"/>
              <a:t>?</a:t>
            </a:r>
            <a:endParaRPr sz="3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3900"/>
            </a:br>
            <a:r>
              <a:rPr lang="en" sz="3900"/>
              <a:t>What would it look like to have more Level 5?</a:t>
            </a:r>
            <a:endParaRPr sz="3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14"/>
          <p:cNvSpPr txBox="1"/>
          <p:nvPr>
            <p:ph idx="3" type="subTitle"/>
          </p:nvPr>
        </p:nvSpPr>
        <p:spPr>
          <a:xfrm>
            <a:off x="440050" y="1564638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Level 6</a:t>
            </a:r>
            <a:endParaRPr sz="2200"/>
          </a:p>
        </p:txBody>
      </p:sp>
      <p:pic>
        <p:nvPicPr>
          <p:cNvPr id="919" name="Google Shape;919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8130" r="28126" t="0"/>
          <a:stretch/>
        </p:blipFill>
        <p:spPr>
          <a:xfrm>
            <a:off x="5711825" y="0"/>
            <a:ext cx="3432177" cy="5229697"/>
          </a:xfrm>
          <a:prstGeom prst="rect">
            <a:avLst/>
          </a:prstGeom>
        </p:spPr>
      </p:pic>
      <p:sp>
        <p:nvSpPr>
          <p:cNvPr id="920" name="Google Shape;920;p114"/>
          <p:cNvSpPr txBox="1"/>
          <p:nvPr>
            <p:ph idx="1" type="body"/>
          </p:nvPr>
        </p:nvSpPr>
        <p:spPr>
          <a:xfrm>
            <a:off x="324963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THOUGHT: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pic>
        <p:nvPicPr>
          <p:cNvPr id="921" name="Google Shape;921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4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38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72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114"/>
          <p:cNvSpPr txBox="1"/>
          <p:nvPr>
            <p:ph idx="1" type="body"/>
          </p:nvPr>
        </p:nvSpPr>
        <p:spPr>
          <a:xfrm>
            <a:off x="3490638" y="3094000"/>
            <a:ext cx="1645800" cy="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ACTION/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RESULT: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Wisdom</a:t>
            </a:r>
            <a:endParaRPr/>
          </a:p>
        </p:txBody>
      </p:sp>
      <p:sp>
        <p:nvSpPr>
          <p:cNvPr id="925" name="Google Shape;925;p114"/>
          <p:cNvSpPr txBox="1"/>
          <p:nvPr>
            <p:ph idx="1" type="body"/>
          </p:nvPr>
        </p:nvSpPr>
        <p:spPr>
          <a:xfrm>
            <a:off x="1907800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FEELING/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Joy</a:t>
            </a:r>
            <a:endParaRPr/>
          </a:p>
        </p:txBody>
      </p:sp>
      <p:cxnSp>
        <p:nvCxnSpPr>
          <p:cNvPr id="926" name="Google Shape;926;p114"/>
          <p:cNvCxnSpPr/>
          <p:nvPr/>
        </p:nvCxnSpPr>
        <p:spPr>
          <a:xfrm>
            <a:off x="72160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7" name="Google Shape;927;p114"/>
          <p:cNvCxnSpPr/>
          <p:nvPr/>
        </p:nvCxnSpPr>
        <p:spPr>
          <a:xfrm>
            <a:off x="234175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8" name="Google Shape;928;p114"/>
          <p:cNvCxnSpPr/>
          <p:nvPr/>
        </p:nvCxnSpPr>
        <p:spPr>
          <a:xfrm>
            <a:off x="3887275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5"/>
          <p:cNvSpPr txBox="1"/>
          <p:nvPr>
            <p:ph idx="4294967295" type="title"/>
          </p:nvPr>
        </p:nvSpPr>
        <p:spPr>
          <a:xfrm>
            <a:off x="1388100" y="501600"/>
            <a:ext cx="63678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</a:rPr>
              <a:t>When does your team display Level 6 Energy?</a:t>
            </a:r>
            <a:endParaRPr sz="3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3900">
                <a:solidFill>
                  <a:schemeClr val="lt1"/>
                </a:solidFill>
              </a:rPr>
            </a:br>
            <a:r>
              <a:rPr lang="en" sz="3900">
                <a:solidFill>
                  <a:schemeClr val="lt1"/>
                </a:solidFill>
              </a:rPr>
              <a:t>What would it look like to have more Level 6?</a:t>
            </a:r>
            <a:endParaRPr sz="3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8"/>
          <p:cNvSpPr txBox="1"/>
          <p:nvPr>
            <p:ph type="title"/>
          </p:nvPr>
        </p:nvSpPr>
        <p:spPr>
          <a:xfrm>
            <a:off x="1552050" y="532850"/>
            <a:ext cx="6039900" cy="4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80" name="Google Shape;780;p98"/>
          <p:cNvSpPr txBox="1"/>
          <p:nvPr>
            <p:ph idx="1" type="body"/>
          </p:nvPr>
        </p:nvSpPr>
        <p:spPr>
          <a:xfrm>
            <a:off x="1552050" y="1264313"/>
            <a:ext cx="6039900" cy="19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16"/>
          <p:cNvSpPr txBox="1"/>
          <p:nvPr>
            <p:ph idx="1" type="body"/>
          </p:nvPr>
        </p:nvSpPr>
        <p:spPr>
          <a:xfrm>
            <a:off x="324963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THOUGHT: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Non-Judgment</a:t>
            </a:r>
            <a:endParaRPr/>
          </a:p>
        </p:txBody>
      </p:sp>
      <p:sp>
        <p:nvSpPr>
          <p:cNvPr id="939" name="Google Shape;939;p116"/>
          <p:cNvSpPr txBox="1"/>
          <p:nvPr>
            <p:ph idx="3" type="subTitle"/>
          </p:nvPr>
        </p:nvSpPr>
        <p:spPr>
          <a:xfrm>
            <a:off x="440050" y="1564638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Level 7</a:t>
            </a:r>
            <a:endParaRPr sz="2200"/>
          </a:p>
        </p:txBody>
      </p:sp>
      <p:pic>
        <p:nvPicPr>
          <p:cNvPr id="940" name="Google Shape;940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4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38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72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116"/>
          <p:cNvSpPr txBox="1"/>
          <p:nvPr>
            <p:ph idx="1" type="body"/>
          </p:nvPr>
        </p:nvSpPr>
        <p:spPr>
          <a:xfrm>
            <a:off x="3490638" y="3094000"/>
            <a:ext cx="1645800" cy="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ACTION/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RESULT: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Creation</a:t>
            </a:r>
            <a:endParaRPr/>
          </a:p>
        </p:txBody>
      </p:sp>
      <p:sp>
        <p:nvSpPr>
          <p:cNvPr id="944" name="Google Shape;944;p116"/>
          <p:cNvSpPr txBox="1"/>
          <p:nvPr>
            <p:ph idx="1" type="body"/>
          </p:nvPr>
        </p:nvSpPr>
        <p:spPr>
          <a:xfrm>
            <a:off x="1907800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FEELING/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Absolute Passion</a:t>
            </a:r>
            <a:endParaRPr/>
          </a:p>
        </p:txBody>
      </p:sp>
      <p:cxnSp>
        <p:nvCxnSpPr>
          <p:cNvPr id="945" name="Google Shape;945;p116"/>
          <p:cNvCxnSpPr/>
          <p:nvPr/>
        </p:nvCxnSpPr>
        <p:spPr>
          <a:xfrm>
            <a:off x="72160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6" name="Google Shape;946;p116"/>
          <p:cNvCxnSpPr/>
          <p:nvPr/>
        </p:nvCxnSpPr>
        <p:spPr>
          <a:xfrm>
            <a:off x="234175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7" name="Google Shape;947;p116"/>
          <p:cNvCxnSpPr/>
          <p:nvPr/>
        </p:nvCxnSpPr>
        <p:spPr>
          <a:xfrm>
            <a:off x="3887275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48" name="Google Shape;948;p116"/>
          <p:cNvPicPr preferRelativeResize="0"/>
          <p:nvPr/>
        </p:nvPicPr>
        <p:blipFill rotWithShape="1">
          <a:blip r:embed="rId6">
            <a:alphaModFix/>
          </a:blip>
          <a:srcRect b="0" l="89" r="79" t="0"/>
          <a:stretch/>
        </p:blipFill>
        <p:spPr>
          <a:xfrm>
            <a:off x="5718600" y="0"/>
            <a:ext cx="34253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7"/>
          <p:cNvSpPr txBox="1"/>
          <p:nvPr>
            <p:ph type="title"/>
          </p:nvPr>
        </p:nvSpPr>
        <p:spPr>
          <a:xfrm>
            <a:off x="1275000" y="120600"/>
            <a:ext cx="659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4"/>
                </a:solidFill>
              </a:rPr>
              <a:t>How might Level 7 Energy serve your team</a:t>
            </a:r>
            <a:r>
              <a:rPr lang="en" sz="3900">
                <a:solidFill>
                  <a:schemeClr val="accent4"/>
                </a:solidFill>
              </a:rPr>
              <a:t>?</a:t>
            </a:r>
            <a:endParaRPr sz="39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Results</a:t>
            </a:r>
            <a:endParaRPr/>
          </a:p>
        </p:txBody>
      </p:sp>
      <p:sp>
        <p:nvSpPr>
          <p:cNvPr id="959" name="Google Shape;959;p118"/>
          <p:cNvSpPr/>
          <p:nvPr>
            <p:ph idx="2" type="pic"/>
          </p:nvPr>
        </p:nvSpPr>
        <p:spPr>
          <a:xfrm>
            <a:off x="1167150" y="1112700"/>
            <a:ext cx="6809700" cy="3550800"/>
          </a:xfrm>
          <a:prstGeom prst="rect">
            <a:avLst/>
          </a:prstGeom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19"/>
          <p:cNvSpPr txBox="1"/>
          <p:nvPr>
            <p:ph type="title"/>
          </p:nvPr>
        </p:nvSpPr>
        <p:spPr>
          <a:xfrm>
            <a:off x="668925" y="524275"/>
            <a:ext cx="7491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965" name="Google Shape;965;p119"/>
          <p:cNvSpPr txBox="1"/>
          <p:nvPr>
            <p:ph idx="1" type="body"/>
          </p:nvPr>
        </p:nvSpPr>
        <p:spPr>
          <a:xfrm>
            <a:off x="668925" y="1189825"/>
            <a:ext cx="7803600" cy="33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 patterns do you notice in the group results?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 surprised you about the results?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Looking back at your pre-meeting questions, how do you think your group’s energy plays a role in both the challenges and strengths of your team?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What’s one thing you can do this week to become more aware of your own Energy Level? Your team’s Energy Level?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What ideas do you have about how to increase Anabolic Energy on your team?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971" name="Google Shape;971;p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(optional: add your CTA here, package options, etc.)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9"/>
          <p:cNvSpPr txBox="1"/>
          <p:nvPr>
            <p:ph idx="1" type="body"/>
          </p:nvPr>
        </p:nvSpPr>
        <p:spPr>
          <a:xfrm>
            <a:off x="1504950" y="1629525"/>
            <a:ext cx="6134100" cy="21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is currently holding your team back from performing its best?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are the biggest challenges your team is facing?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AutoNum type="arabicPeriod"/>
            </a:pPr>
            <a:r>
              <a:rPr lang="en"/>
              <a:t>What does your team do really well?</a:t>
            </a:r>
            <a:endParaRPr/>
          </a:p>
        </p:txBody>
      </p:sp>
      <p:sp>
        <p:nvSpPr>
          <p:cNvPr id="786" name="Google Shape;786;p99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Pre-Meeting Questions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00"/>
          <p:cNvSpPr txBox="1"/>
          <p:nvPr>
            <p:ph idx="2" type="title"/>
          </p:nvPr>
        </p:nvSpPr>
        <p:spPr>
          <a:xfrm>
            <a:off x="4721209" y="1210075"/>
            <a:ext cx="390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Anabolic</a:t>
            </a:r>
            <a:endParaRPr b="1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2" name="Google Shape;792;p100"/>
          <p:cNvSpPr txBox="1"/>
          <p:nvPr>
            <p:ph type="title"/>
          </p:nvPr>
        </p:nvSpPr>
        <p:spPr>
          <a:xfrm>
            <a:off x="585133" y="1210075"/>
            <a:ext cx="390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Catabolic</a:t>
            </a:r>
            <a:endParaRPr b="1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3" name="Google Shape;793;p100"/>
          <p:cNvSpPr txBox="1"/>
          <p:nvPr>
            <p:ph idx="1" type="body"/>
          </p:nvPr>
        </p:nvSpPr>
        <p:spPr>
          <a:xfrm>
            <a:off x="585125" y="1723225"/>
            <a:ext cx="3909900" cy="28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Draining, resisting, destructive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Releases cortisol and adrenaline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 sz="1200"/>
              <a:t>Short-term energy</a:t>
            </a:r>
            <a:endParaRPr sz="1200"/>
          </a:p>
        </p:txBody>
      </p:sp>
      <p:sp>
        <p:nvSpPr>
          <p:cNvPr id="794" name="Google Shape;794;p100"/>
          <p:cNvSpPr txBox="1"/>
          <p:nvPr>
            <p:ph idx="4" type="subTitle"/>
          </p:nvPr>
        </p:nvSpPr>
        <p:spPr>
          <a:xfrm>
            <a:off x="1067250" y="479475"/>
            <a:ext cx="70095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4"/>
                </a:solidFill>
              </a:rPr>
              <a:t>Energy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795" name="Google Shape;795;p100"/>
          <p:cNvSpPr txBox="1"/>
          <p:nvPr>
            <p:ph idx="3" type="body"/>
          </p:nvPr>
        </p:nvSpPr>
        <p:spPr>
          <a:xfrm>
            <a:off x="4721201" y="1723225"/>
            <a:ext cx="3452700" cy="28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●"/>
            </a:pPr>
            <a:r>
              <a:rPr lang="en" sz="1200"/>
              <a:t>Constructive, building, healing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200"/>
              <a:buChar char="●"/>
            </a:pPr>
            <a:r>
              <a:rPr lang="en" sz="1200"/>
              <a:t>Releases testosterone, endorphins, and dopamine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1"/>
          <p:cNvSpPr txBox="1"/>
          <p:nvPr>
            <p:ph type="title"/>
          </p:nvPr>
        </p:nvSpPr>
        <p:spPr>
          <a:xfrm>
            <a:off x="438325" y="2028425"/>
            <a:ext cx="2918700" cy="9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</a:rPr>
              <a:t>Energetic Self-Perception Chart</a:t>
            </a:r>
            <a:endParaRPr sz="2200">
              <a:solidFill>
                <a:schemeClr val="accent4"/>
              </a:solidFill>
            </a:endParaRPr>
          </a:p>
        </p:txBody>
      </p:sp>
      <p:sp>
        <p:nvSpPr>
          <p:cNvPr id="801" name="Google Shape;801;p101"/>
          <p:cNvSpPr txBox="1"/>
          <p:nvPr/>
        </p:nvSpPr>
        <p:spPr>
          <a:xfrm>
            <a:off x="8240972" y="1389734"/>
            <a:ext cx="13491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36575" spcFirstLastPara="1" rIns="36575" wrap="square" tIns="36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02" name="Google Shape;802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18" r="-1062" t="0"/>
          <a:stretch/>
        </p:blipFill>
        <p:spPr>
          <a:xfrm>
            <a:off x="3775225" y="-61575"/>
            <a:ext cx="5433170" cy="4730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102"/>
          <p:cNvPicPr preferRelativeResize="0"/>
          <p:nvPr/>
        </p:nvPicPr>
        <p:blipFill rotWithShape="1">
          <a:blip r:embed="rId3">
            <a:alphaModFix/>
          </a:blip>
          <a:srcRect b="0" l="903" r="903" t="0"/>
          <a:stretch/>
        </p:blipFill>
        <p:spPr>
          <a:xfrm>
            <a:off x="1294175" y="826450"/>
            <a:ext cx="6602978" cy="3765699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10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b="1" lang="en" sz="2200">
                <a:solidFill>
                  <a:srgbClr val="0068BF"/>
                </a:solidFill>
                <a:latin typeface="Poppins"/>
                <a:ea typeface="Poppins"/>
                <a:cs typeface="Poppins"/>
                <a:sym typeface="Poppins"/>
              </a:rPr>
              <a:t>he 7 Levels of Energy</a:t>
            </a:r>
            <a:endParaRPr b="1" sz="2200">
              <a:solidFill>
                <a:srgbClr val="0068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ELI Results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04"/>
          <p:cNvSpPr txBox="1"/>
          <p:nvPr>
            <p:ph idx="2" type="subTitle"/>
          </p:nvPr>
        </p:nvSpPr>
        <p:spPr>
          <a:xfrm>
            <a:off x="440050" y="1564638"/>
            <a:ext cx="4581300" cy="4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Level 1</a:t>
            </a:r>
            <a:endParaRPr sz="2200"/>
          </a:p>
        </p:txBody>
      </p:sp>
      <p:pic>
        <p:nvPicPr>
          <p:cNvPr id="819" name="Google Shape;819;p10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7808" r="27804" t="0"/>
          <a:stretch/>
        </p:blipFill>
        <p:spPr>
          <a:xfrm>
            <a:off x="5718600" y="0"/>
            <a:ext cx="3425398" cy="5143501"/>
          </a:xfrm>
          <a:prstGeom prst="rect">
            <a:avLst/>
          </a:prstGeom>
        </p:spPr>
      </p:pic>
      <p:sp>
        <p:nvSpPr>
          <p:cNvPr id="820" name="Google Shape;820;p104"/>
          <p:cNvSpPr txBox="1"/>
          <p:nvPr>
            <p:ph idx="1" type="body"/>
          </p:nvPr>
        </p:nvSpPr>
        <p:spPr>
          <a:xfrm>
            <a:off x="324963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THOUGHT: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Victim</a:t>
            </a:r>
            <a:endParaRPr/>
          </a:p>
        </p:txBody>
      </p:sp>
      <p:pic>
        <p:nvPicPr>
          <p:cNvPr id="821" name="Google Shape;821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4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538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17204" y="2489075"/>
            <a:ext cx="548641" cy="548641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104"/>
          <p:cNvSpPr txBox="1"/>
          <p:nvPr>
            <p:ph idx="1" type="body"/>
          </p:nvPr>
        </p:nvSpPr>
        <p:spPr>
          <a:xfrm>
            <a:off x="3490638" y="3094000"/>
            <a:ext cx="1645800" cy="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ACTION/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RESULT: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Lethargy</a:t>
            </a:r>
            <a:endParaRPr/>
          </a:p>
        </p:txBody>
      </p:sp>
      <p:sp>
        <p:nvSpPr>
          <p:cNvPr id="825" name="Google Shape;825;p104"/>
          <p:cNvSpPr txBox="1"/>
          <p:nvPr>
            <p:ph idx="1" type="body"/>
          </p:nvPr>
        </p:nvSpPr>
        <p:spPr>
          <a:xfrm>
            <a:off x="1907800" y="3097000"/>
            <a:ext cx="16458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FEELING/</a:t>
            </a:r>
            <a:endParaRPr sz="1200"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EMOTION: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Apathy</a:t>
            </a:r>
            <a:endParaRPr/>
          </a:p>
        </p:txBody>
      </p:sp>
      <p:cxnSp>
        <p:nvCxnSpPr>
          <p:cNvPr id="826" name="Google Shape;826;p104"/>
          <p:cNvCxnSpPr/>
          <p:nvPr/>
        </p:nvCxnSpPr>
        <p:spPr>
          <a:xfrm>
            <a:off x="72160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7" name="Google Shape;827;p104"/>
          <p:cNvCxnSpPr/>
          <p:nvPr/>
        </p:nvCxnSpPr>
        <p:spPr>
          <a:xfrm>
            <a:off x="2341750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8" name="Google Shape;828;p104"/>
          <p:cNvCxnSpPr/>
          <p:nvPr/>
        </p:nvCxnSpPr>
        <p:spPr>
          <a:xfrm>
            <a:off x="3887275" y="3686975"/>
            <a:ext cx="777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5"/>
          <p:cNvSpPr txBox="1"/>
          <p:nvPr>
            <p:ph type="title"/>
          </p:nvPr>
        </p:nvSpPr>
        <p:spPr>
          <a:xfrm>
            <a:off x="1388100" y="12060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4"/>
                </a:solidFill>
              </a:rPr>
              <a:t>How does Level 1 Energy show up for your team?</a:t>
            </a:r>
            <a:endParaRPr sz="39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PEC Coaching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1D0BF"/>
      </a:accent1>
      <a:accent2>
        <a:srgbClr val="ADF1EB"/>
      </a:accent2>
      <a:accent3>
        <a:srgbClr val="4D9FD5"/>
      </a:accent3>
      <a:accent4>
        <a:srgbClr val="0068BF"/>
      </a:accent4>
      <a:accent5>
        <a:srgbClr val="0F256A"/>
      </a:accent5>
      <a:accent6>
        <a:srgbClr val="F5BC00"/>
      </a:accent6>
      <a:hlink>
        <a:srgbClr val="0068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